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78" r:id="rId2"/>
    <p:sldId id="474" r:id="rId3"/>
    <p:sldId id="475" r:id="rId4"/>
    <p:sldId id="476" r:id="rId5"/>
    <p:sldId id="477" r:id="rId6"/>
    <p:sldId id="479" r:id="rId7"/>
    <p:sldId id="429" r:id="rId8"/>
    <p:sldId id="470" r:id="rId9"/>
    <p:sldId id="480" r:id="rId10"/>
    <p:sldId id="471" r:id="rId11"/>
    <p:sldId id="434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rly's Font 2" panose="020B0604020202020204" charset="0"/>
      <p:regular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61AA6021-3FE1-40FD-A477-B12BA7C5875D}">
          <p14:sldIdLst>
            <p14:sldId id="478"/>
            <p14:sldId id="474"/>
            <p14:sldId id="475"/>
            <p14:sldId id="476"/>
            <p14:sldId id="477"/>
            <p14:sldId id="479"/>
            <p14:sldId id="429"/>
            <p14:sldId id="470"/>
            <p14:sldId id="480"/>
            <p14:sldId id="471"/>
            <p14:sldId id="434"/>
          </p14:sldIdLst>
        </p14:section>
        <p14:section name="Untitled Section" id="{7FB8946A-ADC2-410A-9710-8D591CCBC8A2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awn Avery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85750" y="285750"/>
            <a:ext cx="85725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draw shapes with a specific number of angles at the Shape Workshop?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355562" y="1460462"/>
            <a:ext cx="6432875" cy="3124200"/>
            <a:chOff x="1568125" y="1437884"/>
            <a:chExt cx="6432875" cy="3124200"/>
          </a:xfrm>
        </p:grpSpPr>
        <p:grpSp>
          <p:nvGrpSpPr>
            <p:cNvPr id="32" name="Group 31"/>
            <p:cNvGrpSpPr/>
            <p:nvPr/>
          </p:nvGrpSpPr>
          <p:grpSpPr>
            <a:xfrm>
              <a:off x="1568125" y="1437884"/>
              <a:ext cx="5991225" cy="3124200"/>
              <a:chOff x="1541110" y="1448505"/>
              <a:chExt cx="5991225" cy="3124200"/>
            </a:xfrm>
          </p:grpSpPr>
          <p:pic>
            <p:nvPicPr>
              <p:cNvPr id="1047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1110" y="1448505"/>
                <a:ext cx="5991225" cy="3124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2751651" y="2172405"/>
                <a:ext cx="1028700" cy="520474"/>
              </a:xfrm>
              <a:prstGeom prst="rect">
                <a:avLst/>
              </a:prstGeom>
              <a:solidFill>
                <a:schemeClr val="accent4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34" name="Group 1033"/>
              <p:cNvGrpSpPr/>
              <p:nvPr/>
            </p:nvGrpSpPr>
            <p:grpSpPr>
              <a:xfrm>
                <a:off x="2724841" y="1897239"/>
                <a:ext cx="1038578" cy="783397"/>
                <a:chOff x="2724841" y="1953684"/>
                <a:chExt cx="1038578" cy="783397"/>
              </a:xfrm>
            </p:grpSpPr>
            <p:sp>
              <p:nvSpPr>
                <p:cNvPr id="23" name="TextBox 22"/>
                <p:cNvSpPr txBox="1"/>
                <p:nvPr/>
              </p:nvSpPr>
              <p:spPr>
                <a:xfrm>
                  <a:off x="2727663" y="2275416"/>
                  <a:ext cx="10287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Shape Workshop</a:t>
                  </a:r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2724841" y="2005910"/>
                  <a:ext cx="485422" cy="240579"/>
                </a:xfrm>
                <a:custGeom>
                  <a:avLst/>
                  <a:gdLst>
                    <a:gd name="connsiteX0" fmla="*/ 0 w 485422"/>
                    <a:gd name="connsiteY0" fmla="*/ 240579 h 240579"/>
                    <a:gd name="connsiteX1" fmla="*/ 22578 w 485422"/>
                    <a:gd name="connsiteY1" fmla="*/ 184134 h 240579"/>
                    <a:gd name="connsiteX2" fmla="*/ 56444 w 485422"/>
                    <a:gd name="connsiteY2" fmla="*/ 161557 h 240579"/>
                    <a:gd name="connsiteX3" fmla="*/ 90311 w 485422"/>
                    <a:gd name="connsiteY3" fmla="*/ 127690 h 240579"/>
                    <a:gd name="connsiteX4" fmla="*/ 191911 w 485422"/>
                    <a:gd name="connsiteY4" fmla="*/ 71246 h 240579"/>
                    <a:gd name="connsiteX5" fmla="*/ 259644 w 485422"/>
                    <a:gd name="connsiteY5" fmla="*/ 26090 h 240579"/>
                    <a:gd name="connsiteX6" fmla="*/ 485422 w 485422"/>
                    <a:gd name="connsiteY6" fmla="*/ 3512 h 240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5422" h="240579">
                      <a:moveTo>
                        <a:pt x="0" y="240579"/>
                      </a:moveTo>
                      <a:cubicBezTo>
                        <a:pt x="7526" y="221764"/>
                        <a:pt x="10800" y="200624"/>
                        <a:pt x="22578" y="184134"/>
                      </a:cubicBezTo>
                      <a:cubicBezTo>
                        <a:pt x="30464" y="173094"/>
                        <a:pt x="46021" y="170243"/>
                        <a:pt x="56444" y="161557"/>
                      </a:cubicBezTo>
                      <a:cubicBezTo>
                        <a:pt x="68709" y="151336"/>
                        <a:pt x="77709" y="137492"/>
                        <a:pt x="90311" y="127690"/>
                      </a:cubicBezTo>
                      <a:cubicBezTo>
                        <a:pt x="148538" y="82402"/>
                        <a:pt x="140811" y="88278"/>
                        <a:pt x="191911" y="71246"/>
                      </a:cubicBezTo>
                      <a:cubicBezTo>
                        <a:pt x="214489" y="56194"/>
                        <a:pt x="233901" y="34671"/>
                        <a:pt x="259644" y="26090"/>
                      </a:cubicBezTo>
                      <a:cubicBezTo>
                        <a:pt x="377356" y="-13147"/>
                        <a:pt x="303579" y="3512"/>
                        <a:pt x="485422" y="3512"/>
                      </a:cubicBezTo>
                    </a:path>
                  </a:pathLst>
                </a:custGeom>
                <a:noFill/>
                <a:ln w="381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>
                  <a:off x="3255419" y="2006882"/>
                  <a:ext cx="508000" cy="206623"/>
                </a:xfrm>
                <a:custGeom>
                  <a:avLst/>
                  <a:gdLst>
                    <a:gd name="connsiteX0" fmla="*/ 508000 w 508000"/>
                    <a:gd name="connsiteY0" fmla="*/ 250013 h 250013"/>
                    <a:gd name="connsiteX1" fmla="*/ 462844 w 508000"/>
                    <a:gd name="connsiteY1" fmla="*/ 193569 h 250013"/>
                    <a:gd name="connsiteX2" fmla="*/ 440266 w 508000"/>
                    <a:gd name="connsiteY2" fmla="*/ 159702 h 250013"/>
                    <a:gd name="connsiteX3" fmla="*/ 406400 w 508000"/>
                    <a:gd name="connsiteY3" fmla="*/ 148413 h 250013"/>
                    <a:gd name="connsiteX4" fmla="*/ 372533 w 508000"/>
                    <a:gd name="connsiteY4" fmla="*/ 125835 h 250013"/>
                    <a:gd name="connsiteX5" fmla="*/ 349955 w 508000"/>
                    <a:gd name="connsiteY5" fmla="*/ 91969 h 250013"/>
                    <a:gd name="connsiteX6" fmla="*/ 248355 w 508000"/>
                    <a:gd name="connsiteY6" fmla="*/ 35524 h 250013"/>
                    <a:gd name="connsiteX7" fmla="*/ 214489 w 508000"/>
                    <a:gd name="connsiteY7" fmla="*/ 12946 h 250013"/>
                    <a:gd name="connsiteX8" fmla="*/ 0 w 508000"/>
                    <a:gd name="connsiteY8" fmla="*/ 1658 h 25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000" h="250013">
                      <a:moveTo>
                        <a:pt x="508000" y="250013"/>
                      </a:moveTo>
                      <a:cubicBezTo>
                        <a:pt x="492948" y="231198"/>
                        <a:pt x="477301" y="212845"/>
                        <a:pt x="462844" y="193569"/>
                      </a:cubicBezTo>
                      <a:cubicBezTo>
                        <a:pt x="454703" y="182715"/>
                        <a:pt x="450861" y="168178"/>
                        <a:pt x="440266" y="159702"/>
                      </a:cubicBezTo>
                      <a:cubicBezTo>
                        <a:pt x="430974" y="152268"/>
                        <a:pt x="417043" y="153735"/>
                        <a:pt x="406400" y="148413"/>
                      </a:cubicBezTo>
                      <a:cubicBezTo>
                        <a:pt x="394265" y="142345"/>
                        <a:pt x="383822" y="133361"/>
                        <a:pt x="372533" y="125835"/>
                      </a:cubicBezTo>
                      <a:cubicBezTo>
                        <a:pt x="365007" y="114546"/>
                        <a:pt x="360166" y="100903"/>
                        <a:pt x="349955" y="91969"/>
                      </a:cubicBezTo>
                      <a:cubicBezTo>
                        <a:pt x="302179" y="50165"/>
                        <a:pt x="294871" y="51029"/>
                        <a:pt x="248355" y="35524"/>
                      </a:cubicBezTo>
                      <a:cubicBezTo>
                        <a:pt x="237066" y="27998"/>
                        <a:pt x="227360" y="17236"/>
                        <a:pt x="214489" y="12946"/>
                      </a:cubicBezTo>
                      <a:cubicBezTo>
                        <a:pt x="156500" y="-6383"/>
                        <a:pt x="45694" y="1658"/>
                        <a:pt x="0" y="1658"/>
                      </a:cubicBezTo>
                    </a:path>
                  </a:pathLst>
                </a:custGeom>
                <a:noFill/>
                <a:ln w="381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3157348" y="1953684"/>
                  <a:ext cx="104283" cy="104283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 w="381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8" name="Right Triangle 57"/>
              <p:cNvSpPr/>
              <p:nvPr/>
            </p:nvSpPr>
            <p:spPr>
              <a:xfrm>
                <a:off x="2948517" y="4147294"/>
                <a:ext cx="366183" cy="228600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1050" name="Picture 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6875" y="3007782"/>
                <a:ext cx="1952625" cy="1485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" name="Trapezoid 2"/>
            <p:cNvSpPr/>
            <p:nvPr/>
          </p:nvSpPr>
          <p:spPr>
            <a:xfrm>
              <a:off x="3657600" y="4057650"/>
              <a:ext cx="342900" cy="301978"/>
            </a:xfrm>
            <a:prstGeom prst="trapezoid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Regular Pentagon 3"/>
            <p:cNvSpPr/>
            <p:nvPr/>
          </p:nvSpPr>
          <p:spPr>
            <a:xfrm>
              <a:off x="4229100" y="3943350"/>
              <a:ext cx="352955" cy="373944"/>
            </a:xfrm>
            <a:prstGeom prst="pentagon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Hexagon 4"/>
            <p:cNvSpPr/>
            <p:nvPr/>
          </p:nvSpPr>
          <p:spPr>
            <a:xfrm>
              <a:off x="2514600" y="3943350"/>
              <a:ext cx="270932" cy="301978"/>
            </a:xfrm>
            <a:prstGeom prst="hexagon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1828800" y="3829050"/>
              <a:ext cx="326319" cy="333022"/>
            </a:xfrm>
            <a:prstGeom prst="cube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798108" y="3206338"/>
              <a:ext cx="488392" cy="319784"/>
              <a:chOff x="501728" y="2668054"/>
              <a:chExt cx="1476626" cy="871536"/>
            </a:xfrm>
          </p:grpSpPr>
          <p:sp>
            <p:nvSpPr>
              <p:cNvPr id="9" name="Rounded Rectangle 8"/>
              <p:cNvSpPr/>
              <p:nvPr/>
            </p:nvSpPr>
            <p:spPr>
              <a:xfrm rot="2295235">
                <a:off x="737635" y="3434156"/>
                <a:ext cx="1240719" cy="105434"/>
              </a:xfrm>
              <a:prstGeom prst="roundRect">
                <a:avLst/>
              </a:prstGeom>
              <a:solidFill>
                <a:schemeClr val="accent3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Can 6"/>
              <p:cNvSpPr/>
              <p:nvPr/>
            </p:nvSpPr>
            <p:spPr>
              <a:xfrm rot="18366319">
                <a:off x="378098" y="2791684"/>
                <a:ext cx="680155" cy="432896"/>
              </a:xfrm>
              <a:prstGeom prst="ca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04153">
              <a:off x="4978663" y="3802485"/>
              <a:ext cx="664586" cy="526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9" name="Group 48"/>
            <p:cNvGrpSpPr/>
            <p:nvPr/>
          </p:nvGrpSpPr>
          <p:grpSpPr>
            <a:xfrm>
              <a:off x="6147131" y="2670014"/>
              <a:ext cx="1853869" cy="625479"/>
              <a:chOff x="458670" y="3229747"/>
              <a:chExt cx="2706011" cy="1758169"/>
            </a:xfrm>
            <a:solidFill>
              <a:schemeClr val="tx1">
                <a:lumMod val="50000"/>
                <a:lumOff val="50000"/>
              </a:schemeClr>
            </a:solidFill>
          </p:grpSpPr>
          <p:cxnSp>
            <p:nvCxnSpPr>
              <p:cNvPr id="54" name="Straight Connector 53"/>
              <p:cNvCxnSpPr/>
              <p:nvPr/>
            </p:nvCxnSpPr>
            <p:spPr>
              <a:xfrm rot="10800000">
                <a:off x="3164681" y="3229747"/>
                <a:ext cx="0" cy="228600"/>
              </a:xfrm>
              <a:prstGeom prst="line">
                <a:avLst/>
              </a:prstGeom>
              <a:grpFill/>
              <a:ln w="38100">
                <a:solidFill>
                  <a:schemeClr val="tx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/>
              <p:cNvSpPr txBox="1"/>
              <p:nvPr/>
            </p:nvSpPr>
            <p:spPr>
              <a:xfrm>
                <a:off x="458670" y="4406788"/>
                <a:ext cx="1476982" cy="581128"/>
              </a:xfrm>
              <a:prstGeom prst="rect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   1    2   3     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502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71550" y="1054953"/>
            <a:ext cx="720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What other shapes can we make with 4 angles that the boss would accept?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83036" y="3769608"/>
            <a:ext cx="4977928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These shapes are quadrilaterals.</a:t>
            </a:r>
          </a:p>
        </p:txBody>
      </p:sp>
      <p:sp>
        <p:nvSpPr>
          <p:cNvPr id="2" name="Rectangle 1"/>
          <p:cNvSpPr/>
          <p:nvPr/>
        </p:nvSpPr>
        <p:spPr>
          <a:xfrm>
            <a:off x="1828800" y="2343150"/>
            <a:ext cx="1943100" cy="8001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37395" y="2948517"/>
            <a:ext cx="171899" cy="18908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30210" y="2343150"/>
            <a:ext cx="171899" cy="18908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00001" y="2343150"/>
            <a:ext cx="171899" cy="18908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00001" y="2948517"/>
            <a:ext cx="171899" cy="18908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rapezoid 11"/>
          <p:cNvSpPr/>
          <p:nvPr/>
        </p:nvSpPr>
        <p:spPr>
          <a:xfrm>
            <a:off x="6057900" y="2343150"/>
            <a:ext cx="1371600" cy="800100"/>
          </a:xfrm>
          <a:prstGeom prst="trapezoid">
            <a:avLst/>
          </a:prstGeom>
          <a:solidFill>
            <a:schemeClr val="accent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6129867" y="2946400"/>
            <a:ext cx="113053" cy="191911"/>
          </a:xfrm>
          <a:custGeom>
            <a:avLst/>
            <a:gdLst>
              <a:gd name="connsiteX0" fmla="*/ 0 w 113053"/>
              <a:gd name="connsiteY0" fmla="*/ 0 h 191911"/>
              <a:gd name="connsiteX1" fmla="*/ 56444 w 113053"/>
              <a:gd name="connsiteY1" fmla="*/ 22578 h 191911"/>
              <a:gd name="connsiteX2" fmla="*/ 67733 w 113053"/>
              <a:gd name="connsiteY2" fmla="*/ 56444 h 191911"/>
              <a:gd name="connsiteX3" fmla="*/ 90311 w 113053"/>
              <a:gd name="connsiteY3" fmla="*/ 90311 h 191911"/>
              <a:gd name="connsiteX4" fmla="*/ 112889 w 113053"/>
              <a:gd name="connsiteY4" fmla="*/ 191911 h 19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053" h="191911">
                <a:moveTo>
                  <a:pt x="0" y="0"/>
                </a:moveTo>
                <a:cubicBezTo>
                  <a:pt x="18815" y="7526"/>
                  <a:pt x="40877" y="9605"/>
                  <a:pt x="56444" y="22578"/>
                </a:cubicBezTo>
                <a:cubicBezTo>
                  <a:pt x="65585" y="30196"/>
                  <a:pt x="62411" y="45801"/>
                  <a:pt x="67733" y="56444"/>
                </a:cubicBezTo>
                <a:cubicBezTo>
                  <a:pt x="73801" y="68579"/>
                  <a:pt x="84801" y="77913"/>
                  <a:pt x="90311" y="90311"/>
                </a:cubicBezTo>
                <a:cubicBezTo>
                  <a:pt x="116459" y="149143"/>
                  <a:pt x="112889" y="143547"/>
                  <a:pt x="112889" y="191911"/>
                </a:cubicBezTo>
              </a:path>
            </a:pathLst>
          </a:cu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6220178" y="2370667"/>
            <a:ext cx="192663" cy="158044"/>
          </a:xfrm>
          <a:custGeom>
            <a:avLst/>
            <a:gdLst>
              <a:gd name="connsiteX0" fmla="*/ 0 w 192663"/>
              <a:gd name="connsiteY0" fmla="*/ 146755 h 158044"/>
              <a:gd name="connsiteX1" fmla="*/ 56444 w 192663"/>
              <a:gd name="connsiteY1" fmla="*/ 158044 h 158044"/>
              <a:gd name="connsiteX2" fmla="*/ 169333 w 192663"/>
              <a:gd name="connsiteY2" fmla="*/ 135466 h 158044"/>
              <a:gd name="connsiteX3" fmla="*/ 191911 w 192663"/>
              <a:gd name="connsiteY3" fmla="*/ 0 h 15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663" h="158044">
                <a:moveTo>
                  <a:pt x="0" y="146755"/>
                </a:moveTo>
                <a:cubicBezTo>
                  <a:pt x="18815" y="150518"/>
                  <a:pt x="37257" y="158044"/>
                  <a:pt x="56444" y="158044"/>
                </a:cubicBezTo>
                <a:cubicBezTo>
                  <a:pt x="108330" y="158044"/>
                  <a:pt x="127627" y="149368"/>
                  <a:pt x="169333" y="135466"/>
                </a:cubicBezTo>
                <a:cubicBezTo>
                  <a:pt x="199051" y="46314"/>
                  <a:pt x="191911" y="91532"/>
                  <a:pt x="191911" y="0"/>
                </a:cubicBezTo>
              </a:path>
            </a:pathLst>
          </a:cu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7055556" y="2348089"/>
            <a:ext cx="225777" cy="180622"/>
          </a:xfrm>
          <a:custGeom>
            <a:avLst/>
            <a:gdLst>
              <a:gd name="connsiteX0" fmla="*/ 0 w 225777"/>
              <a:gd name="connsiteY0" fmla="*/ 0 h 180622"/>
              <a:gd name="connsiteX1" fmla="*/ 11288 w 225777"/>
              <a:gd name="connsiteY1" fmla="*/ 90311 h 180622"/>
              <a:gd name="connsiteX2" fmla="*/ 67733 w 225777"/>
              <a:gd name="connsiteY2" fmla="*/ 135467 h 180622"/>
              <a:gd name="connsiteX3" fmla="*/ 101600 w 225777"/>
              <a:gd name="connsiteY3" fmla="*/ 158044 h 180622"/>
              <a:gd name="connsiteX4" fmla="*/ 225777 w 225777"/>
              <a:gd name="connsiteY4" fmla="*/ 180622 h 180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77" h="180622">
                <a:moveTo>
                  <a:pt x="0" y="0"/>
                </a:moveTo>
                <a:cubicBezTo>
                  <a:pt x="3763" y="30104"/>
                  <a:pt x="3306" y="61042"/>
                  <a:pt x="11288" y="90311"/>
                </a:cubicBezTo>
                <a:cubicBezTo>
                  <a:pt x="23307" y="134380"/>
                  <a:pt x="36045" y="119623"/>
                  <a:pt x="67733" y="135467"/>
                </a:cubicBezTo>
                <a:cubicBezTo>
                  <a:pt x="79868" y="141534"/>
                  <a:pt x="88438" y="154753"/>
                  <a:pt x="101600" y="158044"/>
                </a:cubicBezTo>
                <a:cubicBezTo>
                  <a:pt x="272643" y="200804"/>
                  <a:pt x="157640" y="146552"/>
                  <a:pt x="225777" y="180622"/>
                </a:cubicBezTo>
              </a:path>
            </a:pathLst>
          </a:cu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7267868" y="2957689"/>
            <a:ext cx="103776" cy="191911"/>
          </a:xfrm>
          <a:custGeom>
            <a:avLst/>
            <a:gdLst>
              <a:gd name="connsiteX0" fmla="*/ 103776 w 103776"/>
              <a:gd name="connsiteY0" fmla="*/ 0 h 191911"/>
              <a:gd name="connsiteX1" fmla="*/ 58621 w 103776"/>
              <a:gd name="connsiteY1" fmla="*/ 56444 h 191911"/>
              <a:gd name="connsiteX2" fmla="*/ 2176 w 103776"/>
              <a:gd name="connsiteY2" fmla="*/ 124178 h 191911"/>
              <a:gd name="connsiteX3" fmla="*/ 2176 w 103776"/>
              <a:gd name="connsiteY3" fmla="*/ 191911 h 19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776" h="191911">
                <a:moveTo>
                  <a:pt x="103776" y="0"/>
                </a:moveTo>
                <a:cubicBezTo>
                  <a:pt x="88724" y="18815"/>
                  <a:pt x="74487" y="38311"/>
                  <a:pt x="58621" y="56444"/>
                </a:cubicBezTo>
                <a:cubicBezTo>
                  <a:pt x="46364" y="70452"/>
                  <a:pt x="7092" y="102057"/>
                  <a:pt x="2176" y="124178"/>
                </a:cubicBezTo>
                <a:cubicBezTo>
                  <a:pt x="-2722" y="146218"/>
                  <a:pt x="2176" y="169333"/>
                  <a:pt x="2176" y="191911"/>
                </a:cubicBezTo>
              </a:path>
            </a:pathLst>
          </a:cu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1371421"/>
            <a:ext cx="7772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</a:t>
            </a:r>
          </a:p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ow to draw shapes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given number of angles.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1371421"/>
            <a:ext cx="7772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</a:t>
            </a:r>
          </a:p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ow to draw shapes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given number of angles.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13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57200" y="3877330"/>
            <a:ext cx="822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It’s any closed figure with straight sides.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5829299" y="171451"/>
            <a:ext cx="2839337" cy="1257299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00" y="400050"/>
            <a:ext cx="205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Orly's Font 2" pitchFamily="66" charset="0"/>
              </a:rPr>
              <a:t>W</a:t>
            </a:r>
            <a:r>
              <a:rPr lang="en-US" sz="2400" dirty="0" smtClean="0">
                <a:latin typeface="Orly's Font 2" pitchFamily="66" charset="0"/>
              </a:rPr>
              <a:t>hat </a:t>
            </a:r>
            <a:r>
              <a:rPr lang="en-US" sz="2400" dirty="0">
                <a:latin typeface="Orly's Font 2" pitchFamily="66" charset="0"/>
              </a:rPr>
              <a:t> </a:t>
            </a:r>
            <a:r>
              <a:rPr lang="en-US" sz="2400" dirty="0" smtClean="0">
                <a:latin typeface="Orly's Font 2" pitchFamily="66" charset="0"/>
              </a:rPr>
              <a:t>is a polygon?</a:t>
            </a:r>
            <a:endParaRPr lang="en-US" sz="2400" dirty="0">
              <a:latin typeface="Orly's Font 2" pitchFamily="66" charset="0"/>
            </a:endParaRPr>
          </a:p>
        </p:txBody>
      </p:sp>
      <p:sp>
        <p:nvSpPr>
          <p:cNvPr id="10" name="Flowchart: Manual Operation 9"/>
          <p:cNvSpPr/>
          <p:nvPr/>
        </p:nvSpPr>
        <p:spPr>
          <a:xfrm>
            <a:off x="5600700" y="2193051"/>
            <a:ext cx="1028700" cy="800100"/>
          </a:xfrm>
          <a:prstGeom prst="flowChartManualOperation">
            <a:avLst/>
          </a:prstGeom>
          <a:solidFill>
            <a:schemeClr val="accent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ctagon 10"/>
          <p:cNvSpPr/>
          <p:nvPr/>
        </p:nvSpPr>
        <p:spPr>
          <a:xfrm>
            <a:off x="2514600" y="2193050"/>
            <a:ext cx="800100" cy="835899"/>
          </a:xfrm>
          <a:prstGeom prst="octagon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Isosceles Triangle 11"/>
          <p:cNvSpPr/>
          <p:nvPr/>
        </p:nvSpPr>
        <p:spPr>
          <a:xfrm>
            <a:off x="4057650" y="2193051"/>
            <a:ext cx="800100" cy="800100"/>
          </a:xfrm>
          <a:prstGeom prst="triangle">
            <a:avLst/>
          </a:prstGeom>
          <a:solidFill>
            <a:schemeClr val="accent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77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29000" y="2457450"/>
            <a:ext cx="2286000" cy="14859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0050" y="1046143"/>
            <a:ext cx="8343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2-dimensional shape is a shape that only has length and width. It is a flat shape.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2357450" y="3170955"/>
            <a:ext cx="1718061" cy="331905"/>
            <a:chOff x="1714500" y="3999795"/>
            <a:chExt cx="2660874" cy="338554"/>
          </a:xfrm>
        </p:grpSpPr>
        <p:sp>
          <p:nvSpPr>
            <p:cNvPr id="12" name="Rectangle 11"/>
            <p:cNvSpPr/>
            <p:nvPr/>
          </p:nvSpPr>
          <p:spPr>
            <a:xfrm>
              <a:off x="1714500" y="4023783"/>
              <a:ext cx="2286000" cy="2286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317973" y="3999795"/>
              <a:ext cx="20574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width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3429000" y="3999428"/>
            <a:ext cx="2286000" cy="24776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        length</a:t>
            </a:r>
            <a:endParaRPr lang="en-US" sz="1600" dirty="0">
              <a:solidFill>
                <a:schemeClr val="tx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23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71450" y="857250"/>
            <a:ext cx="8801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Attributes are categories we use to describe objects.</a:t>
            </a:r>
            <a:endParaRPr lang="en-US" sz="24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endParaRPr lang="en-US" sz="24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7705">
            <a:off x="4019361" y="2463887"/>
            <a:ext cx="944255" cy="1340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487" y="2713011"/>
            <a:ext cx="88582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3429000" y="2114550"/>
            <a:ext cx="21717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0200" y="217164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Fruits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0" y="217164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Dairy</a:t>
            </a: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3629025"/>
            <a:ext cx="5143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905250"/>
            <a:ext cx="12858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521" y="2686050"/>
            <a:ext cx="8667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1270">
            <a:off x="1866900" y="3709632"/>
            <a:ext cx="8763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600200" y="2114550"/>
            <a:ext cx="13716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95213" y="2171640"/>
            <a:ext cx="2353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Vegetables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943600" y="2123722"/>
            <a:ext cx="13716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86000" y="1543050"/>
            <a:ext cx="4343400" cy="580672"/>
            <a:chOff x="2286000" y="1543050"/>
            <a:chExt cx="4343400" cy="580672"/>
          </a:xfrm>
        </p:grpSpPr>
        <p:cxnSp>
          <p:nvCxnSpPr>
            <p:cNvPr id="3" name="Straight Connector 2"/>
            <p:cNvCxnSpPr>
              <a:stCxn id="20" idx="0"/>
            </p:cNvCxnSpPr>
            <p:nvPr/>
          </p:nvCxnSpPr>
          <p:spPr>
            <a:xfrm flipV="1">
              <a:off x="2286000" y="1802547"/>
              <a:ext cx="0" cy="312003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286000" y="1802547"/>
              <a:ext cx="4343399" cy="0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>
              <a:endCxn id="22" idx="0"/>
            </p:cNvCxnSpPr>
            <p:nvPr/>
          </p:nvCxnSpPr>
          <p:spPr>
            <a:xfrm>
              <a:off x="6629399" y="1802547"/>
              <a:ext cx="1" cy="321175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572000" y="1802547"/>
              <a:ext cx="0" cy="312003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3302001" y="1543050"/>
              <a:ext cx="25483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3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  Food  Groups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907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20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452967" y="879828"/>
            <a:ext cx="8343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number of angles is an attribute that helps us construct shapes.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Hexagon 30"/>
          <p:cNvSpPr/>
          <p:nvPr/>
        </p:nvSpPr>
        <p:spPr>
          <a:xfrm>
            <a:off x="2005517" y="2569219"/>
            <a:ext cx="1257300" cy="1143000"/>
          </a:xfrm>
          <a:prstGeom prst="hexagon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2092677" y="3019072"/>
            <a:ext cx="68019" cy="248356"/>
          </a:xfrm>
          <a:custGeom>
            <a:avLst/>
            <a:gdLst>
              <a:gd name="connsiteX0" fmla="*/ 0 w 68019"/>
              <a:gd name="connsiteY0" fmla="*/ 0 h 225778"/>
              <a:gd name="connsiteX1" fmla="*/ 56445 w 68019"/>
              <a:gd name="connsiteY1" fmla="*/ 33866 h 225778"/>
              <a:gd name="connsiteX2" fmla="*/ 56445 w 68019"/>
              <a:gd name="connsiteY2" fmla="*/ 158044 h 225778"/>
              <a:gd name="connsiteX3" fmla="*/ 45156 w 68019"/>
              <a:gd name="connsiteY3" fmla="*/ 191911 h 225778"/>
              <a:gd name="connsiteX4" fmla="*/ 22578 w 68019"/>
              <a:gd name="connsiteY4" fmla="*/ 225778 h 22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019" h="225778">
                <a:moveTo>
                  <a:pt x="0" y="0"/>
                </a:moveTo>
                <a:cubicBezTo>
                  <a:pt x="18815" y="11289"/>
                  <a:pt x="40930" y="18351"/>
                  <a:pt x="56445" y="33866"/>
                </a:cubicBezTo>
                <a:cubicBezTo>
                  <a:pt x="81828" y="59248"/>
                  <a:pt x="57738" y="150934"/>
                  <a:pt x="56445" y="158044"/>
                </a:cubicBezTo>
                <a:cubicBezTo>
                  <a:pt x="54316" y="169752"/>
                  <a:pt x="50478" y="181268"/>
                  <a:pt x="45156" y="191911"/>
                </a:cubicBezTo>
                <a:cubicBezTo>
                  <a:pt x="39088" y="204046"/>
                  <a:pt x="22578" y="225778"/>
                  <a:pt x="22578" y="225778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3121317" y="2968660"/>
            <a:ext cx="45227" cy="250477"/>
          </a:xfrm>
          <a:custGeom>
            <a:avLst/>
            <a:gdLst>
              <a:gd name="connsiteX0" fmla="*/ 22584 w 45227"/>
              <a:gd name="connsiteY0" fmla="*/ 0 h 250477"/>
              <a:gd name="connsiteX1" fmla="*/ 11295 w 45227"/>
              <a:gd name="connsiteY1" fmla="*/ 56445 h 250477"/>
              <a:gd name="connsiteX2" fmla="*/ 6 w 45227"/>
              <a:gd name="connsiteY2" fmla="*/ 90311 h 250477"/>
              <a:gd name="connsiteX3" fmla="*/ 11295 w 45227"/>
              <a:gd name="connsiteY3" fmla="*/ 203200 h 250477"/>
              <a:gd name="connsiteX4" fmla="*/ 45162 w 45227"/>
              <a:gd name="connsiteY4" fmla="*/ 237067 h 25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27" h="250477">
                <a:moveTo>
                  <a:pt x="22584" y="0"/>
                </a:moveTo>
                <a:cubicBezTo>
                  <a:pt x="18821" y="18815"/>
                  <a:pt x="15949" y="37830"/>
                  <a:pt x="11295" y="56445"/>
                </a:cubicBezTo>
                <a:cubicBezTo>
                  <a:pt x="8409" y="67989"/>
                  <a:pt x="6" y="78412"/>
                  <a:pt x="6" y="90311"/>
                </a:cubicBezTo>
                <a:cubicBezTo>
                  <a:pt x="6" y="128128"/>
                  <a:pt x="-664" y="167323"/>
                  <a:pt x="11295" y="203200"/>
                </a:cubicBezTo>
                <a:cubicBezTo>
                  <a:pt x="48293" y="314193"/>
                  <a:pt x="45162" y="188267"/>
                  <a:pt x="45162" y="237067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257275" y="3589866"/>
            <a:ext cx="147329" cy="112889"/>
          </a:xfrm>
          <a:custGeom>
            <a:avLst/>
            <a:gdLst>
              <a:gd name="connsiteX0" fmla="*/ 0 w 147329"/>
              <a:gd name="connsiteY0" fmla="*/ 0 h 112889"/>
              <a:gd name="connsiteX1" fmla="*/ 112889 w 147329"/>
              <a:gd name="connsiteY1" fmla="*/ 11289 h 112889"/>
              <a:gd name="connsiteX2" fmla="*/ 124177 w 147329"/>
              <a:gd name="connsiteY2" fmla="*/ 45156 h 112889"/>
              <a:gd name="connsiteX3" fmla="*/ 146755 w 147329"/>
              <a:gd name="connsiteY3" fmla="*/ 112889 h 11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329" h="112889">
                <a:moveTo>
                  <a:pt x="0" y="0"/>
                </a:moveTo>
                <a:cubicBezTo>
                  <a:pt x="37630" y="3763"/>
                  <a:pt x="77349" y="-1635"/>
                  <a:pt x="112889" y="11289"/>
                </a:cubicBezTo>
                <a:cubicBezTo>
                  <a:pt x="124072" y="15356"/>
                  <a:pt x="118855" y="34513"/>
                  <a:pt x="124177" y="45156"/>
                </a:cubicBezTo>
                <a:cubicBezTo>
                  <a:pt x="153017" y="102837"/>
                  <a:pt x="146755" y="53456"/>
                  <a:pt x="146755" y="112889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844297" y="3587751"/>
            <a:ext cx="158044" cy="112889"/>
          </a:xfrm>
          <a:custGeom>
            <a:avLst/>
            <a:gdLst>
              <a:gd name="connsiteX0" fmla="*/ 0 w 158044"/>
              <a:gd name="connsiteY0" fmla="*/ 112889 h 112889"/>
              <a:gd name="connsiteX1" fmla="*/ 11288 w 158044"/>
              <a:gd name="connsiteY1" fmla="*/ 33867 h 112889"/>
              <a:gd name="connsiteX2" fmla="*/ 45155 w 158044"/>
              <a:gd name="connsiteY2" fmla="*/ 22578 h 112889"/>
              <a:gd name="connsiteX3" fmla="*/ 79022 w 158044"/>
              <a:gd name="connsiteY3" fmla="*/ 0 h 112889"/>
              <a:gd name="connsiteX4" fmla="*/ 158044 w 158044"/>
              <a:gd name="connsiteY4" fmla="*/ 22578 h 11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044" h="112889">
                <a:moveTo>
                  <a:pt x="0" y="112889"/>
                </a:moveTo>
                <a:cubicBezTo>
                  <a:pt x="3763" y="86548"/>
                  <a:pt x="-611" y="57666"/>
                  <a:pt x="11288" y="33867"/>
                </a:cubicBezTo>
                <a:cubicBezTo>
                  <a:pt x="16610" y="23224"/>
                  <a:pt x="34512" y="27900"/>
                  <a:pt x="45155" y="22578"/>
                </a:cubicBezTo>
                <a:cubicBezTo>
                  <a:pt x="57290" y="16510"/>
                  <a:pt x="67733" y="7526"/>
                  <a:pt x="79022" y="0"/>
                </a:cubicBezTo>
                <a:cubicBezTo>
                  <a:pt x="152004" y="12164"/>
                  <a:pt x="130570" y="-4896"/>
                  <a:pt x="158044" y="22578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2212119" y="2585156"/>
            <a:ext cx="790222" cy="135763"/>
            <a:chOff x="1264356" y="2585156"/>
            <a:chExt cx="790222" cy="135763"/>
          </a:xfrm>
        </p:grpSpPr>
        <p:sp>
          <p:nvSpPr>
            <p:cNvPr id="37" name="Freeform 36"/>
            <p:cNvSpPr/>
            <p:nvPr/>
          </p:nvSpPr>
          <p:spPr>
            <a:xfrm>
              <a:off x="1264356" y="2596444"/>
              <a:ext cx="161888" cy="124475"/>
            </a:xfrm>
            <a:custGeom>
              <a:avLst/>
              <a:gdLst>
                <a:gd name="connsiteX0" fmla="*/ 0 w 161888"/>
                <a:gd name="connsiteY0" fmla="*/ 101600 h 124475"/>
                <a:gd name="connsiteX1" fmla="*/ 56444 w 161888"/>
                <a:gd name="connsiteY1" fmla="*/ 112889 h 124475"/>
                <a:gd name="connsiteX2" fmla="*/ 124177 w 161888"/>
                <a:gd name="connsiteY2" fmla="*/ 112889 h 124475"/>
                <a:gd name="connsiteX3" fmla="*/ 158044 w 161888"/>
                <a:gd name="connsiteY3" fmla="*/ 90312 h 124475"/>
                <a:gd name="connsiteX4" fmla="*/ 158044 w 161888"/>
                <a:gd name="connsiteY4" fmla="*/ 0 h 12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888" h="124475">
                  <a:moveTo>
                    <a:pt x="0" y="101600"/>
                  </a:moveTo>
                  <a:cubicBezTo>
                    <a:pt x="18815" y="105363"/>
                    <a:pt x="37830" y="108235"/>
                    <a:pt x="56444" y="112889"/>
                  </a:cubicBezTo>
                  <a:cubicBezTo>
                    <a:pt x="96583" y="122924"/>
                    <a:pt x="84038" y="132958"/>
                    <a:pt x="124177" y="112889"/>
                  </a:cubicBezTo>
                  <a:cubicBezTo>
                    <a:pt x="136312" y="106821"/>
                    <a:pt x="154145" y="103307"/>
                    <a:pt x="158044" y="90312"/>
                  </a:cubicBezTo>
                  <a:cubicBezTo>
                    <a:pt x="166694" y="61478"/>
                    <a:pt x="158044" y="30104"/>
                    <a:pt x="158044" y="0"/>
                  </a:cubicBezTo>
                </a:path>
              </a:pathLst>
            </a:cu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85244" y="2585156"/>
              <a:ext cx="169334" cy="125496"/>
            </a:xfrm>
            <a:custGeom>
              <a:avLst/>
              <a:gdLst>
                <a:gd name="connsiteX0" fmla="*/ 0 w 169334"/>
                <a:gd name="connsiteY0" fmla="*/ 0 h 125496"/>
                <a:gd name="connsiteX1" fmla="*/ 11289 w 169334"/>
                <a:gd name="connsiteY1" fmla="*/ 101600 h 125496"/>
                <a:gd name="connsiteX2" fmla="*/ 169334 w 169334"/>
                <a:gd name="connsiteY2" fmla="*/ 124177 h 12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334" h="125496">
                  <a:moveTo>
                    <a:pt x="0" y="0"/>
                  </a:moveTo>
                  <a:cubicBezTo>
                    <a:pt x="3763" y="33867"/>
                    <a:pt x="-7005" y="72852"/>
                    <a:pt x="11289" y="101600"/>
                  </a:cubicBezTo>
                  <a:cubicBezTo>
                    <a:pt x="31714" y="133696"/>
                    <a:pt x="151189" y="124177"/>
                    <a:pt x="169334" y="124177"/>
                  </a:cubicBezTo>
                </a:path>
              </a:pathLst>
            </a:cu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Shape 365"/>
          <p:cNvSpPr/>
          <p:nvPr/>
        </p:nvSpPr>
        <p:spPr>
          <a:xfrm rot="8758293">
            <a:off x="1107694" y="2922061"/>
            <a:ext cx="571500" cy="4571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0" name="Shape 365"/>
          <p:cNvSpPr/>
          <p:nvPr/>
        </p:nvSpPr>
        <p:spPr>
          <a:xfrm rot="6450403">
            <a:off x="1774800" y="3731683"/>
            <a:ext cx="571500" cy="4571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1" name="Shape 365"/>
          <p:cNvSpPr/>
          <p:nvPr/>
        </p:nvSpPr>
        <p:spPr>
          <a:xfrm rot="1224628">
            <a:off x="2951235" y="3754190"/>
            <a:ext cx="571500" cy="4571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Shape 365"/>
          <p:cNvSpPr/>
          <p:nvPr/>
        </p:nvSpPr>
        <p:spPr>
          <a:xfrm rot="19708347">
            <a:off x="3351644" y="2911438"/>
            <a:ext cx="571500" cy="4571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082985" y="1940133"/>
            <a:ext cx="1146757" cy="575172"/>
            <a:chOff x="1078777" y="1958114"/>
            <a:chExt cx="1146757" cy="575172"/>
          </a:xfrm>
        </p:grpSpPr>
        <p:sp>
          <p:nvSpPr>
            <p:cNvPr id="44" name="Shape 365"/>
            <p:cNvSpPr/>
            <p:nvPr/>
          </p:nvSpPr>
          <p:spPr>
            <a:xfrm rot="14138802">
              <a:off x="1021627" y="2018936"/>
              <a:ext cx="571500" cy="45719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Shape 365"/>
            <p:cNvSpPr/>
            <p:nvPr/>
          </p:nvSpPr>
          <p:spPr>
            <a:xfrm rot="14400000">
              <a:off x="1711185" y="2015264"/>
              <a:ext cx="571500" cy="45719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 flipH="1">
            <a:off x="2021955" y="2594403"/>
            <a:ext cx="28575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2032001" y="3143250"/>
            <a:ext cx="28575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2317751" y="3714750"/>
            <a:ext cx="6858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2958597" y="3154539"/>
            <a:ext cx="28575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977067" y="2583039"/>
            <a:ext cx="28575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319162" y="2571750"/>
            <a:ext cx="6858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Diamond 85"/>
          <p:cNvSpPr/>
          <p:nvPr/>
        </p:nvSpPr>
        <p:spPr>
          <a:xfrm>
            <a:off x="6463547" y="2429578"/>
            <a:ext cx="914400" cy="1472650"/>
          </a:xfrm>
          <a:prstGeom prst="diamond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6823301" y="2642011"/>
            <a:ext cx="462992" cy="618482"/>
            <a:chOff x="4459111" y="3143250"/>
            <a:chExt cx="462992" cy="384028"/>
          </a:xfrm>
        </p:grpSpPr>
        <p:sp>
          <p:nvSpPr>
            <p:cNvPr id="88" name="Freeform 87"/>
            <p:cNvSpPr/>
            <p:nvPr/>
          </p:nvSpPr>
          <p:spPr>
            <a:xfrm>
              <a:off x="4459111" y="3143250"/>
              <a:ext cx="203200" cy="33867"/>
            </a:xfrm>
            <a:custGeom>
              <a:avLst/>
              <a:gdLst>
                <a:gd name="connsiteX0" fmla="*/ 0 w 203200"/>
                <a:gd name="connsiteY0" fmla="*/ 0 h 33867"/>
                <a:gd name="connsiteX1" fmla="*/ 56444 w 203200"/>
                <a:gd name="connsiteY1" fmla="*/ 22578 h 33867"/>
                <a:gd name="connsiteX2" fmla="*/ 90311 w 203200"/>
                <a:gd name="connsiteY2" fmla="*/ 33867 h 33867"/>
                <a:gd name="connsiteX3" fmla="*/ 191911 w 203200"/>
                <a:gd name="connsiteY3" fmla="*/ 22578 h 33867"/>
                <a:gd name="connsiteX4" fmla="*/ 203200 w 203200"/>
                <a:gd name="connsiteY4" fmla="*/ 0 h 3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" h="33867">
                  <a:moveTo>
                    <a:pt x="0" y="0"/>
                  </a:moveTo>
                  <a:cubicBezTo>
                    <a:pt x="18815" y="7526"/>
                    <a:pt x="37470" y="15463"/>
                    <a:pt x="56444" y="22578"/>
                  </a:cubicBezTo>
                  <a:cubicBezTo>
                    <a:pt x="67586" y="26756"/>
                    <a:pt x="78411" y="33867"/>
                    <a:pt x="90311" y="33867"/>
                  </a:cubicBezTo>
                  <a:cubicBezTo>
                    <a:pt x="124386" y="33867"/>
                    <a:pt x="159273" y="32369"/>
                    <a:pt x="191911" y="22578"/>
                  </a:cubicBezTo>
                  <a:cubicBezTo>
                    <a:pt x="199970" y="20160"/>
                    <a:pt x="199437" y="7526"/>
                    <a:pt x="203200" y="0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76384" y="3390695"/>
              <a:ext cx="45719" cy="136583"/>
            </a:xfrm>
            <a:custGeom>
              <a:avLst/>
              <a:gdLst>
                <a:gd name="connsiteX0" fmla="*/ 45572 w 68149"/>
                <a:gd name="connsiteY0" fmla="*/ 0 h 214489"/>
                <a:gd name="connsiteX1" fmla="*/ 416 w 68149"/>
                <a:gd name="connsiteY1" fmla="*/ 56445 h 214489"/>
                <a:gd name="connsiteX2" fmla="*/ 56860 w 68149"/>
                <a:gd name="connsiteY2" fmla="*/ 214489 h 214489"/>
                <a:gd name="connsiteX3" fmla="*/ 68149 w 68149"/>
                <a:gd name="connsiteY3" fmla="*/ 214489 h 21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49" h="214489">
                  <a:moveTo>
                    <a:pt x="45572" y="0"/>
                  </a:moveTo>
                  <a:cubicBezTo>
                    <a:pt x="30520" y="18815"/>
                    <a:pt x="5834" y="32967"/>
                    <a:pt x="416" y="56445"/>
                  </a:cubicBezTo>
                  <a:cubicBezTo>
                    <a:pt x="-2650" y="69731"/>
                    <a:pt x="10726" y="214489"/>
                    <a:pt x="56860" y="214489"/>
                  </a:cubicBezTo>
                  <a:lnTo>
                    <a:pt x="68149" y="214489"/>
                  </a:ln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784690" y="1773350"/>
            <a:ext cx="1256909" cy="1702693"/>
            <a:chOff x="4455277" y="2443971"/>
            <a:chExt cx="1332782" cy="1263708"/>
          </a:xfrm>
        </p:grpSpPr>
        <p:sp>
          <p:nvSpPr>
            <p:cNvPr id="91" name="Shape 365"/>
            <p:cNvSpPr/>
            <p:nvPr/>
          </p:nvSpPr>
          <p:spPr>
            <a:xfrm rot="19180376">
              <a:off x="5216559" y="3250480"/>
              <a:ext cx="571500" cy="45719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Shape 365"/>
            <p:cNvSpPr/>
            <p:nvPr/>
          </p:nvSpPr>
          <p:spPr>
            <a:xfrm rot="14601028">
              <a:off x="4474927" y="2424321"/>
              <a:ext cx="383621" cy="422922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3" name="Shape 365"/>
          <p:cNvSpPr/>
          <p:nvPr/>
        </p:nvSpPr>
        <p:spPr>
          <a:xfrm rot="3341002">
            <a:off x="6659825" y="3864231"/>
            <a:ext cx="364671" cy="63951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4" name="Shape 365"/>
          <p:cNvSpPr/>
          <p:nvPr/>
        </p:nvSpPr>
        <p:spPr>
          <a:xfrm rot="8067899">
            <a:off x="5777860" y="2858491"/>
            <a:ext cx="571500" cy="7363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566558" y="3060736"/>
            <a:ext cx="57491" cy="286851"/>
          </a:xfrm>
          <a:custGeom>
            <a:avLst/>
            <a:gdLst>
              <a:gd name="connsiteX0" fmla="*/ 0 w 57491"/>
              <a:gd name="connsiteY0" fmla="*/ 0 h 237067"/>
              <a:gd name="connsiteX1" fmla="*/ 45156 w 57491"/>
              <a:gd name="connsiteY1" fmla="*/ 56444 h 237067"/>
              <a:gd name="connsiteX2" fmla="*/ 45156 w 57491"/>
              <a:gd name="connsiteY2" fmla="*/ 203200 h 237067"/>
              <a:gd name="connsiteX3" fmla="*/ 45156 w 57491"/>
              <a:gd name="connsiteY3" fmla="*/ 237067 h 23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91" h="237067">
                <a:moveTo>
                  <a:pt x="0" y="0"/>
                </a:moveTo>
                <a:cubicBezTo>
                  <a:pt x="15052" y="18815"/>
                  <a:pt x="32386" y="36012"/>
                  <a:pt x="45156" y="56444"/>
                </a:cubicBezTo>
                <a:cubicBezTo>
                  <a:pt x="71440" y="98497"/>
                  <a:pt x="47981" y="166471"/>
                  <a:pt x="45156" y="203200"/>
                </a:cubicBezTo>
                <a:cubicBezTo>
                  <a:pt x="44290" y="214456"/>
                  <a:pt x="45156" y="225778"/>
                  <a:pt x="45156" y="237067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6830396" y="3620626"/>
            <a:ext cx="211587" cy="113710"/>
          </a:xfrm>
          <a:custGeom>
            <a:avLst/>
            <a:gdLst>
              <a:gd name="connsiteX0" fmla="*/ 0 w 203265"/>
              <a:gd name="connsiteY0" fmla="*/ 67739 h 67739"/>
              <a:gd name="connsiteX1" fmla="*/ 33867 w 203265"/>
              <a:gd name="connsiteY1" fmla="*/ 11294 h 67739"/>
              <a:gd name="connsiteX2" fmla="*/ 169333 w 203265"/>
              <a:gd name="connsiteY2" fmla="*/ 11294 h 67739"/>
              <a:gd name="connsiteX3" fmla="*/ 203200 w 203265"/>
              <a:gd name="connsiteY3" fmla="*/ 45161 h 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65" h="67739">
                <a:moveTo>
                  <a:pt x="0" y="67739"/>
                </a:moveTo>
                <a:cubicBezTo>
                  <a:pt x="11289" y="48924"/>
                  <a:pt x="17208" y="25574"/>
                  <a:pt x="33867" y="11294"/>
                </a:cubicBezTo>
                <a:cubicBezTo>
                  <a:pt x="62346" y="-13117"/>
                  <a:pt x="153787" y="9351"/>
                  <a:pt x="169333" y="11294"/>
                </a:cubicBezTo>
                <a:cubicBezTo>
                  <a:pt x="206331" y="35959"/>
                  <a:pt x="203200" y="20304"/>
                  <a:pt x="203200" y="45161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7" name="Straight Connector 96"/>
          <p:cNvCxnSpPr>
            <a:stCxn id="86" idx="0"/>
          </p:cNvCxnSpPr>
          <p:nvPr/>
        </p:nvCxnSpPr>
        <p:spPr>
          <a:xfrm flipH="1">
            <a:off x="6463547" y="2429578"/>
            <a:ext cx="457200" cy="7579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86" idx="1"/>
          </p:cNvCxnSpPr>
          <p:nvPr/>
        </p:nvCxnSpPr>
        <p:spPr>
          <a:xfrm>
            <a:off x="6463547" y="3165903"/>
            <a:ext cx="457200" cy="7363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V="1">
            <a:off x="6920747" y="3140037"/>
            <a:ext cx="457200" cy="7529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stCxn id="86" idx="0"/>
          </p:cNvCxnSpPr>
          <p:nvPr/>
        </p:nvCxnSpPr>
        <p:spPr>
          <a:xfrm>
            <a:off x="6920747" y="2429578"/>
            <a:ext cx="453046" cy="73236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952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 animBg="1"/>
      <p:bldP spid="40" grpId="0" animBg="1"/>
      <p:bldP spid="41" grpId="0" animBg="1"/>
      <p:bldP spid="42" grpId="0" animBg="1"/>
      <p:bldP spid="86" grpId="0" animBg="1"/>
      <p:bldP spid="93" grpId="0" animBg="1"/>
      <p:bldP spid="94" grpId="0" animBg="1"/>
      <p:bldP spid="95" grpId="0" animBg="1"/>
      <p:bldP spid="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3734843" y="2777067"/>
            <a:ext cx="2261333" cy="1241193"/>
            <a:chOff x="3734843" y="2777067"/>
            <a:chExt cx="2261333" cy="1241193"/>
          </a:xfrm>
        </p:grpSpPr>
        <p:grpSp>
          <p:nvGrpSpPr>
            <p:cNvPr id="39" name="Group 38"/>
            <p:cNvGrpSpPr/>
            <p:nvPr/>
          </p:nvGrpSpPr>
          <p:grpSpPr>
            <a:xfrm>
              <a:off x="3734843" y="2777067"/>
              <a:ext cx="2261333" cy="1241193"/>
              <a:chOff x="3771900" y="2790609"/>
              <a:chExt cx="2261333" cy="1241193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3771900" y="2790609"/>
                <a:ext cx="2261333" cy="1241193"/>
                <a:chOff x="3453667" y="2795273"/>
                <a:chExt cx="2261333" cy="1241193"/>
              </a:xfrm>
            </p:grpSpPr>
            <p:pic>
              <p:nvPicPr>
                <p:cNvPr id="4" name="Picture 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53667" y="2795273"/>
                  <a:ext cx="2261333" cy="124119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25" name="Straight Connector 24"/>
                <p:cNvCxnSpPr/>
                <p:nvPr/>
              </p:nvCxnSpPr>
              <p:spPr>
                <a:xfrm>
                  <a:off x="3453667" y="2939140"/>
                  <a:ext cx="1689833" cy="0"/>
                </a:xfrm>
                <a:prstGeom prst="line">
                  <a:avLst/>
                </a:prstGeom>
                <a:ln w="381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/>
                <p:cNvCxnSpPr/>
                <p:nvPr/>
              </p:nvCxnSpPr>
              <p:spPr>
                <a:xfrm>
                  <a:off x="5109633" y="2939140"/>
                  <a:ext cx="491067" cy="508807"/>
                </a:xfrm>
                <a:prstGeom prst="line">
                  <a:avLst/>
                </a:prstGeom>
                <a:ln w="381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 flipH="1">
                  <a:off x="5132211" y="3454945"/>
                  <a:ext cx="491067" cy="491067"/>
                </a:xfrm>
                <a:prstGeom prst="line">
                  <a:avLst/>
                </a:prstGeom>
                <a:ln w="381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3453667" y="3956755"/>
                  <a:ext cx="1689833" cy="0"/>
                </a:xfrm>
                <a:prstGeom prst="line">
                  <a:avLst/>
                </a:prstGeom>
                <a:ln w="381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8" name="Straight Connector 37"/>
              <p:cNvCxnSpPr/>
              <p:nvPr/>
            </p:nvCxnSpPr>
            <p:spPr>
              <a:xfrm>
                <a:off x="3783189" y="2934476"/>
                <a:ext cx="0" cy="1022279"/>
              </a:xfrm>
              <a:prstGeom prst="line">
                <a:avLst/>
              </a:prstGeom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Group 86"/>
            <p:cNvGrpSpPr/>
            <p:nvPr/>
          </p:nvGrpSpPr>
          <p:grpSpPr>
            <a:xfrm>
              <a:off x="3766572" y="2920934"/>
              <a:ext cx="2200985" cy="1030177"/>
              <a:chOff x="3766572" y="2920934"/>
              <a:chExt cx="2200985" cy="1030177"/>
            </a:xfrm>
          </p:grpSpPr>
          <p:cxnSp>
            <p:nvCxnSpPr>
              <p:cNvPr id="74" name="Straight Connector 73"/>
              <p:cNvCxnSpPr/>
              <p:nvPr/>
            </p:nvCxnSpPr>
            <p:spPr>
              <a:xfrm>
                <a:off x="3777861" y="2934476"/>
                <a:ext cx="0" cy="100746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V="1">
                <a:off x="3766572" y="3917244"/>
                <a:ext cx="1658104" cy="3386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flipV="1">
                <a:off x="5394678" y="3439584"/>
                <a:ext cx="572879" cy="47234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flipH="1" flipV="1">
                <a:off x="5423297" y="2920934"/>
                <a:ext cx="536158" cy="52782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6" name="Straight Connector 85"/>
            <p:cNvCxnSpPr/>
            <p:nvPr/>
          </p:nvCxnSpPr>
          <p:spPr>
            <a:xfrm>
              <a:off x="3783189" y="2920934"/>
              <a:ext cx="164148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14350" y="933912"/>
            <a:ext cx="81153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At the Shape Workshop, we have been asked to construct polygons with 5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angles.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What shapes could we construct?</a:t>
            </a:r>
          </a:p>
        </p:txBody>
      </p:sp>
      <p:sp>
        <p:nvSpPr>
          <p:cNvPr id="6" name="Regular Pentagon 5"/>
          <p:cNvSpPr/>
          <p:nvPr/>
        </p:nvSpPr>
        <p:spPr>
          <a:xfrm>
            <a:off x="1117212" y="2679156"/>
            <a:ext cx="1364931" cy="1357310"/>
          </a:xfrm>
          <a:prstGeom prst="pentagon">
            <a:avLst/>
          </a:prstGeom>
          <a:solidFill>
            <a:schemeClr val="accent2"/>
          </a:solidFill>
          <a:ln w="38100">
            <a:solidFill>
              <a:schemeClr val="tx1">
                <a:alpha val="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43100" y="4226808"/>
            <a:ext cx="4469456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These shapes are pentagons.</a:t>
            </a:r>
          </a:p>
        </p:txBody>
      </p:sp>
      <p:sp>
        <p:nvSpPr>
          <p:cNvPr id="2" name="Freeform 1"/>
          <p:cNvSpPr/>
          <p:nvPr/>
        </p:nvSpPr>
        <p:spPr>
          <a:xfrm>
            <a:off x="1682044" y="2777067"/>
            <a:ext cx="214725" cy="79174"/>
          </a:xfrm>
          <a:custGeom>
            <a:avLst/>
            <a:gdLst>
              <a:gd name="connsiteX0" fmla="*/ 0 w 214725"/>
              <a:gd name="connsiteY0" fmla="*/ 11289 h 79174"/>
              <a:gd name="connsiteX1" fmla="*/ 45156 w 214725"/>
              <a:gd name="connsiteY1" fmla="*/ 67733 h 79174"/>
              <a:gd name="connsiteX2" fmla="*/ 158045 w 214725"/>
              <a:gd name="connsiteY2" fmla="*/ 67733 h 79174"/>
              <a:gd name="connsiteX3" fmla="*/ 191912 w 214725"/>
              <a:gd name="connsiteY3" fmla="*/ 56444 h 79174"/>
              <a:gd name="connsiteX4" fmla="*/ 214489 w 214725"/>
              <a:gd name="connsiteY4" fmla="*/ 0 h 7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725" h="79174">
                <a:moveTo>
                  <a:pt x="0" y="11289"/>
                </a:moveTo>
                <a:cubicBezTo>
                  <a:pt x="15052" y="30104"/>
                  <a:pt x="26862" y="52053"/>
                  <a:pt x="45156" y="67733"/>
                </a:cubicBezTo>
                <a:cubicBezTo>
                  <a:pt x="73304" y="91859"/>
                  <a:pt x="136475" y="70815"/>
                  <a:pt x="158045" y="67733"/>
                </a:cubicBezTo>
                <a:cubicBezTo>
                  <a:pt x="169334" y="63970"/>
                  <a:pt x="182620" y="63878"/>
                  <a:pt x="191912" y="56444"/>
                </a:cubicBezTo>
                <a:cubicBezTo>
                  <a:pt x="218663" y="35043"/>
                  <a:pt x="214489" y="25757"/>
                  <a:pt x="214489" y="0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163247" y="3104444"/>
            <a:ext cx="101109" cy="242504"/>
          </a:xfrm>
          <a:custGeom>
            <a:avLst/>
            <a:gdLst>
              <a:gd name="connsiteX0" fmla="*/ 101109 w 101109"/>
              <a:gd name="connsiteY0" fmla="*/ 0 h 242504"/>
              <a:gd name="connsiteX1" fmla="*/ 78531 w 101109"/>
              <a:gd name="connsiteY1" fmla="*/ 169334 h 242504"/>
              <a:gd name="connsiteX2" fmla="*/ 55953 w 101109"/>
              <a:gd name="connsiteY2" fmla="*/ 203200 h 242504"/>
              <a:gd name="connsiteX3" fmla="*/ 10797 w 101109"/>
              <a:gd name="connsiteY3" fmla="*/ 225778 h 24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109" h="242504">
                <a:moveTo>
                  <a:pt x="101109" y="0"/>
                </a:moveTo>
                <a:cubicBezTo>
                  <a:pt x="98587" y="30263"/>
                  <a:pt x="101587" y="123223"/>
                  <a:pt x="78531" y="169334"/>
                </a:cubicBezTo>
                <a:cubicBezTo>
                  <a:pt x="72463" y="181469"/>
                  <a:pt x="66547" y="194725"/>
                  <a:pt x="55953" y="203200"/>
                </a:cubicBezTo>
                <a:cubicBezTo>
                  <a:pt x="-73754" y="306963"/>
                  <a:pt x="71104" y="165471"/>
                  <a:pt x="10797" y="225778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332089" y="3872089"/>
            <a:ext cx="214489" cy="169333"/>
          </a:xfrm>
          <a:custGeom>
            <a:avLst/>
            <a:gdLst>
              <a:gd name="connsiteX0" fmla="*/ 0 w 214489"/>
              <a:gd name="connsiteY0" fmla="*/ 0 h 169333"/>
              <a:gd name="connsiteX1" fmla="*/ 146755 w 214489"/>
              <a:gd name="connsiteY1" fmla="*/ 33867 h 169333"/>
              <a:gd name="connsiteX2" fmla="*/ 191911 w 214489"/>
              <a:gd name="connsiteY2" fmla="*/ 101600 h 169333"/>
              <a:gd name="connsiteX3" fmla="*/ 214489 w 214489"/>
              <a:gd name="connsiteY3" fmla="*/ 169333 h 1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489" h="169333">
                <a:moveTo>
                  <a:pt x="0" y="0"/>
                </a:moveTo>
                <a:cubicBezTo>
                  <a:pt x="43240" y="4324"/>
                  <a:pt x="111254" y="-6706"/>
                  <a:pt x="146755" y="33867"/>
                </a:cubicBezTo>
                <a:cubicBezTo>
                  <a:pt x="164624" y="54288"/>
                  <a:pt x="183330" y="75857"/>
                  <a:pt x="191911" y="101600"/>
                </a:cubicBezTo>
                <a:lnTo>
                  <a:pt x="214489" y="169333"/>
                </a:ln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2043289" y="3905956"/>
            <a:ext cx="214489" cy="135466"/>
          </a:xfrm>
          <a:custGeom>
            <a:avLst/>
            <a:gdLst>
              <a:gd name="connsiteX0" fmla="*/ 0 w 214489"/>
              <a:gd name="connsiteY0" fmla="*/ 135466 h 135466"/>
              <a:gd name="connsiteX1" fmla="*/ 45155 w 214489"/>
              <a:gd name="connsiteY1" fmla="*/ 45155 h 135466"/>
              <a:gd name="connsiteX2" fmla="*/ 112889 w 214489"/>
              <a:gd name="connsiteY2" fmla="*/ 0 h 135466"/>
              <a:gd name="connsiteX3" fmla="*/ 214489 w 214489"/>
              <a:gd name="connsiteY3" fmla="*/ 22577 h 135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489" h="135466">
                <a:moveTo>
                  <a:pt x="0" y="135466"/>
                </a:moveTo>
                <a:cubicBezTo>
                  <a:pt x="11419" y="78371"/>
                  <a:pt x="219" y="80105"/>
                  <a:pt x="45155" y="45155"/>
                </a:cubicBezTo>
                <a:cubicBezTo>
                  <a:pt x="66574" y="28496"/>
                  <a:pt x="112889" y="0"/>
                  <a:pt x="112889" y="0"/>
                </a:cubicBezTo>
                <a:cubicBezTo>
                  <a:pt x="208481" y="11948"/>
                  <a:pt x="181748" y="-10164"/>
                  <a:pt x="214489" y="22577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336800" y="3104444"/>
            <a:ext cx="112889" cy="203200"/>
          </a:xfrm>
          <a:custGeom>
            <a:avLst/>
            <a:gdLst>
              <a:gd name="connsiteX0" fmla="*/ 0 w 112889"/>
              <a:gd name="connsiteY0" fmla="*/ 0 h 203200"/>
              <a:gd name="connsiteX1" fmla="*/ 11289 w 112889"/>
              <a:gd name="connsiteY1" fmla="*/ 146756 h 203200"/>
              <a:gd name="connsiteX2" fmla="*/ 45156 w 112889"/>
              <a:gd name="connsiteY2" fmla="*/ 180623 h 203200"/>
              <a:gd name="connsiteX3" fmla="*/ 112889 w 112889"/>
              <a:gd name="connsiteY3" fmla="*/ 20320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889" h="203200">
                <a:moveTo>
                  <a:pt x="0" y="0"/>
                </a:moveTo>
                <a:cubicBezTo>
                  <a:pt x="3763" y="48919"/>
                  <a:pt x="-611" y="99158"/>
                  <a:pt x="11289" y="146756"/>
                </a:cubicBezTo>
                <a:cubicBezTo>
                  <a:pt x="15161" y="162244"/>
                  <a:pt x="31200" y="172870"/>
                  <a:pt x="45156" y="180623"/>
                </a:cubicBezTo>
                <a:cubicBezTo>
                  <a:pt x="65960" y="192181"/>
                  <a:pt x="112889" y="203200"/>
                  <a:pt x="112889" y="203200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3783189" y="2934476"/>
            <a:ext cx="169968" cy="1007464"/>
            <a:chOff x="3783189" y="2934476"/>
            <a:chExt cx="169968" cy="1007464"/>
          </a:xfrm>
        </p:grpSpPr>
        <p:sp>
          <p:nvSpPr>
            <p:cNvPr id="40" name="Rectangle 39"/>
            <p:cNvSpPr/>
            <p:nvPr/>
          </p:nvSpPr>
          <p:spPr>
            <a:xfrm>
              <a:off x="3783189" y="2934476"/>
              <a:ext cx="169968" cy="16996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3783189" y="3771972"/>
              <a:ext cx="169968" cy="16996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2" name="Freeform 41"/>
          <p:cNvSpPr/>
          <p:nvPr/>
        </p:nvSpPr>
        <p:spPr>
          <a:xfrm>
            <a:off x="5260622" y="2946400"/>
            <a:ext cx="293511" cy="148131"/>
          </a:xfrm>
          <a:custGeom>
            <a:avLst/>
            <a:gdLst>
              <a:gd name="connsiteX0" fmla="*/ 0 w 293511"/>
              <a:gd name="connsiteY0" fmla="*/ 0 h 148131"/>
              <a:gd name="connsiteX1" fmla="*/ 11289 w 293511"/>
              <a:gd name="connsiteY1" fmla="*/ 56444 h 148131"/>
              <a:gd name="connsiteX2" fmla="*/ 33867 w 293511"/>
              <a:gd name="connsiteY2" fmla="*/ 90311 h 148131"/>
              <a:gd name="connsiteX3" fmla="*/ 135467 w 293511"/>
              <a:gd name="connsiteY3" fmla="*/ 146756 h 148131"/>
              <a:gd name="connsiteX4" fmla="*/ 293511 w 293511"/>
              <a:gd name="connsiteY4" fmla="*/ 146756 h 14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11" h="148131">
                <a:moveTo>
                  <a:pt x="0" y="0"/>
                </a:moveTo>
                <a:cubicBezTo>
                  <a:pt x="3763" y="18815"/>
                  <a:pt x="4552" y="38478"/>
                  <a:pt x="11289" y="56444"/>
                </a:cubicBezTo>
                <a:cubicBezTo>
                  <a:pt x="16053" y="69148"/>
                  <a:pt x="23656" y="81377"/>
                  <a:pt x="33867" y="90311"/>
                </a:cubicBezTo>
                <a:cubicBezTo>
                  <a:pt x="45967" y="100899"/>
                  <a:pt x="104596" y="144940"/>
                  <a:pt x="135467" y="146756"/>
                </a:cubicBezTo>
                <a:cubicBezTo>
                  <a:pt x="188057" y="149850"/>
                  <a:pt x="240830" y="146756"/>
                  <a:pt x="293511" y="146756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5751394" y="3318933"/>
            <a:ext cx="62384" cy="259645"/>
          </a:xfrm>
          <a:custGeom>
            <a:avLst/>
            <a:gdLst>
              <a:gd name="connsiteX0" fmla="*/ 39806 w 62384"/>
              <a:gd name="connsiteY0" fmla="*/ 0 h 259645"/>
              <a:gd name="connsiteX1" fmla="*/ 17228 w 62384"/>
              <a:gd name="connsiteY1" fmla="*/ 203200 h 259645"/>
              <a:gd name="connsiteX2" fmla="*/ 28517 w 62384"/>
              <a:gd name="connsiteY2" fmla="*/ 237067 h 259645"/>
              <a:gd name="connsiteX3" fmla="*/ 62384 w 62384"/>
              <a:gd name="connsiteY3" fmla="*/ 259645 h 25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84" h="259645">
                <a:moveTo>
                  <a:pt x="39806" y="0"/>
                </a:moveTo>
                <a:cubicBezTo>
                  <a:pt x="-16303" y="93515"/>
                  <a:pt x="-2453" y="45750"/>
                  <a:pt x="17228" y="203200"/>
                </a:cubicBezTo>
                <a:cubicBezTo>
                  <a:pt x="18704" y="215008"/>
                  <a:pt x="21083" y="227775"/>
                  <a:pt x="28517" y="237067"/>
                </a:cubicBezTo>
                <a:cubicBezTo>
                  <a:pt x="36993" y="247662"/>
                  <a:pt x="62384" y="259645"/>
                  <a:pt x="62384" y="259645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5315039" y="3784440"/>
            <a:ext cx="216517" cy="110226"/>
          </a:xfrm>
          <a:custGeom>
            <a:avLst/>
            <a:gdLst>
              <a:gd name="connsiteX0" fmla="*/ 216517 w 216517"/>
              <a:gd name="connsiteY0" fmla="*/ 8626 h 110226"/>
              <a:gd name="connsiteX1" fmla="*/ 2028 w 216517"/>
              <a:gd name="connsiteY1" fmla="*/ 53782 h 110226"/>
              <a:gd name="connsiteX2" fmla="*/ 2028 w 216517"/>
              <a:gd name="connsiteY2" fmla="*/ 110226 h 110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517" h="110226">
                <a:moveTo>
                  <a:pt x="216517" y="8626"/>
                </a:moveTo>
                <a:cubicBezTo>
                  <a:pt x="185194" y="10469"/>
                  <a:pt x="23282" y="-31236"/>
                  <a:pt x="2028" y="53782"/>
                </a:cubicBezTo>
                <a:cubicBezTo>
                  <a:pt x="-2535" y="72035"/>
                  <a:pt x="2028" y="91411"/>
                  <a:pt x="2028" y="110226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6412556" y="2856241"/>
            <a:ext cx="1945916" cy="1467333"/>
            <a:chOff x="6412556" y="2856241"/>
            <a:chExt cx="1945916" cy="1467333"/>
          </a:xfrm>
        </p:grpSpPr>
        <p:grpSp>
          <p:nvGrpSpPr>
            <p:cNvPr id="7" name="Group 6"/>
            <p:cNvGrpSpPr/>
            <p:nvPr/>
          </p:nvGrpSpPr>
          <p:grpSpPr>
            <a:xfrm>
              <a:off x="6412556" y="2867143"/>
              <a:ext cx="1945916" cy="1456431"/>
              <a:chOff x="6361294" y="2982384"/>
              <a:chExt cx="1945916" cy="1456431"/>
            </a:xfrm>
          </p:grpSpPr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679102">
                <a:off x="6361294" y="3070885"/>
                <a:ext cx="1945916" cy="1367930"/>
              </a:xfrm>
              <a:prstGeom prst="rect">
                <a:avLst/>
              </a:prstGeom>
              <a:noFill/>
              <a:ln w="9525">
                <a:solidFill>
                  <a:schemeClr val="tx1">
                    <a:lumMod val="65000"/>
                    <a:lumOff val="35000"/>
                    <a:alpha val="1000"/>
                  </a:schemeClr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9" name="Group 8"/>
              <p:cNvGrpSpPr/>
              <p:nvPr/>
            </p:nvGrpSpPr>
            <p:grpSpPr>
              <a:xfrm>
                <a:off x="6491579" y="2982384"/>
                <a:ext cx="1740465" cy="1223498"/>
                <a:chOff x="6491579" y="2982384"/>
                <a:chExt cx="1740465" cy="1223498"/>
              </a:xfrm>
            </p:grpSpPr>
            <p:cxnSp>
              <p:nvCxnSpPr>
                <p:cNvPr id="10" name="Straight Connector 9"/>
                <p:cNvCxnSpPr/>
                <p:nvPr/>
              </p:nvCxnSpPr>
              <p:spPr>
                <a:xfrm>
                  <a:off x="6492522" y="4136190"/>
                  <a:ext cx="1485900" cy="69692"/>
                </a:xfrm>
                <a:prstGeom prst="line">
                  <a:avLst/>
                </a:prstGeom>
                <a:ln w="38100">
                  <a:solidFill>
                    <a:schemeClr val="tx1">
                      <a:lumMod val="65000"/>
                      <a:lumOff val="35000"/>
                      <a:alpha val="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 flipH="1">
                  <a:off x="7979748" y="3541636"/>
                  <a:ext cx="252296" cy="630314"/>
                </a:xfrm>
                <a:prstGeom prst="line">
                  <a:avLst/>
                </a:prstGeom>
                <a:ln w="38100">
                  <a:solidFill>
                    <a:schemeClr val="tx1">
                      <a:lumMod val="65000"/>
                      <a:lumOff val="35000"/>
                      <a:alpha val="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 flipH="1" flipV="1">
                  <a:off x="7575307" y="2982384"/>
                  <a:ext cx="644414" cy="550334"/>
                </a:xfrm>
                <a:prstGeom prst="line">
                  <a:avLst/>
                </a:prstGeom>
                <a:ln w="38100">
                  <a:solidFill>
                    <a:schemeClr val="tx1">
                      <a:lumMod val="65000"/>
                      <a:lumOff val="35000"/>
                      <a:alpha val="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 flipH="1">
                  <a:off x="6858000" y="2982384"/>
                  <a:ext cx="717307" cy="206389"/>
                </a:xfrm>
                <a:prstGeom prst="line">
                  <a:avLst/>
                </a:prstGeom>
                <a:ln w="38100">
                  <a:solidFill>
                    <a:schemeClr val="tx1">
                      <a:lumMod val="65000"/>
                      <a:lumOff val="35000"/>
                      <a:alpha val="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 flipH="1">
                  <a:off x="6491579" y="3188773"/>
                  <a:ext cx="366421" cy="922881"/>
                </a:xfrm>
                <a:prstGeom prst="line">
                  <a:avLst/>
                </a:prstGeom>
                <a:ln w="38100">
                  <a:solidFill>
                    <a:schemeClr val="tx1">
                      <a:lumMod val="65000"/>
                      <a:lumOff val="35000"/>
                      <a:alpha val="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47" name="Straight Connector 46"/>
            <p:cNvCxnSpPr/>
            <p:nvPr/>
          </p:nvCxnSpPr>
          <p:spPr>
            <a:xfrm flipV="1">
              <a:off x="6532500" y="3104444"/>
              <a:ext cx="376762" cy="91381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6909262" y="2856241"/>
              <a:ext cx="717307" cy="23829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7615280" y="2867143"/>
              <a:ext cx="656737" cy="5816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>
              <a:off x="7993932" y="3448755"/>
              <a:ext cx="289374" cy="6418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6543784" y="4018261"/>
              <a:ext cx="1450148" cy="7238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Freeform 90"/>
          <p:cNvSpPr/>
          <p:nvPr/>
        </p:nvSpPr>
        <p:spPr>
          <a:xfrm>
            <a:off x="6874933" y="3070578"/>
            <a:ext cx="184149" cy="169333"/>
          </a:xfrm>
          <a:custGeom>
            <a:avLst/>
            <a:gdLst>
              <a:gd name="connsiteX0" fmla="*/ 0 w 184149"/>
              <a:gd name="connsiteY0" fmla="*/ 169333 h 169333"/>
              <a:gd name="connsiteX1" fmla="*/ 124178 w 184149"/>
              <a:gd name="connsiteY1" fmla="*/ 135466 h 169333"/>
              <a:gd name="connsiteX2" fmla="*/ 158045 w 184149"/>
              <a:gd name="connsiteY2" fmla="*/ 124178 h 169333"/>
              <a:gd name="connsiteX3" fmla="*/ 180623 w 184149"/>
              <a:gd name="connsiteY3" fmla="*/ 0 h 1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149" h="169333">
                <a:moveTo>
                  <a:pt x="0" y="169333"/>
                </a:moveTo>
                <a:cubicBezTo>
                  <a:pt x="79788" y="153375"/>
                  <a:pt x="38235" y="164113"/>
                  <a:pt x="124178" y="135466"/>
                </a:cubicBezTo>
                <a:lnTo>
                  <a:pt x="158045" y="124178"/>
                </a:lnTo>
                <a:cubicBezTo>
                  <a:pt x="197322" y="65263"/>
                  <a:pt x="180623" y="103879"/>
                  <a:pt x="180623" y="0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7461956" y="2935111"/>
            <a:ext cx="251796" cy="101600"/>
          </a:xfrm>
          <a:custGeom>
            <a:avLst/>
            <a:gdLst>
              <a:gd name="connsiteX0" fmla="*/ 0 w 251796"/>
              <a:gd name="connsiteY0" fmla="*/ 0 h 101600"/>
              <a:gd name="connsiteX1" fmla="*/ 45155 w 251796"/>
              <a:gd name="connsiteY1" fmla="*/ 90311 h 101600"/>
              <a:gd name="connsiteX2" fmla="*/ 79022 w 251796"/>
              <a:gd name="connsiteY2" fmla="*/ 101600 h 101600"/>
              <a:gd name="connsiteX3" fmla="*/ 214488 w 251796"/>
              <a:gd name="connsiteY3" fmla="*/ 90311 h 101600"/>
              <a:gd name="connsiteX4" fmla="*/ 248355 w 251796"/>
              <a:gd name="connsiteY4" fmla="*/ 79022 h 101600"/>
              <a:gd name="connsiteX5" fmla="*/ 248355 w 251796"/>
              <a:gd name="connsiteY5" fmla="*/ 33867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796" h="101600">
                <a:moveTo>
                  <a:pt x="0" y="0"/>
                </a:moveTo>
                <a:cubicBezTo>
                  <a:pt x="6819" y="17048"/>
                  <a:pt x="25260" y="74395"/>
                  <a:pt x="45155" y="90311"/>
                </a:cubicBezTo>
                <a:cubicBezTo>
                  <a:pt x="54447" y="97745"/>
                  <a:pt x="67733" y="97837"/>
                  <a:pt x="79022" y="101600"/>
                </a:cubicBezTo>
                <a:cubicBezTo>
                  <a:pt x="124177" y="97837"/>
                  <a:pt x="169574" y="96300"/>
                  <a:pt x="214488" y="90311"/>
                </a:cubicBezTo>
                <a:cubicBezTo>
                  <a:pt x="226283" y="88738"/>
                  <a:pt x="242233" y="89226"/>
                  <a:pt x="248355" y="79022"/>
                </a:cubicBezTo>
                <a:cubicBezTo>
                  <a:pt x="256099" y="66115"/>
                  <a:pt x="248355" y="48919"/>
                  <a:pt x="248355" y="33867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8139088" y="3364089"/>
            <a:ext cx="79223" cy="237067"/>
          </a:xfrm>
          <a:custGeom>
            <a:avLst/>
            <a:gdLst>
              <a:gd name="connsiteX0" fmla="*/ 22779 w 79223"/>
              <a:gd name="connsiteY0" fmla="*/ 0 h 237067"/>
              <a:gd name="connsiteX1" fmla="*/ 201 w 79223"/>
              <a:gd name="connsiteY1" fmla="*/ 90311 h 237067"/>
              <a:gd name="connsiteX2" fmla="*/ 56645 w 79223"/>
              <a:gd name="connsiteY2" fmla="*/ 225778 h 237067"/>
              <a:gd name="connsiteX3" fmla="*/ 79223 w 79223"/>
              <a:gd name="connsiteY3" fmla="*/ 237067 h 23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23" h="237067">
                <a:moveTo>
                  <a:pt x="22779" y="0"/>
                </a:moveTo>
                <a:cubicBezTo>
                  <a:pt x="15253" y="30104"/>
                  <a:pt x="2412" y="59360"/>
                  <a:pt x="201" y="90311"/>
                </a:cubicBezTo>
                <a:cubicBezTo>
                  <a:pt x="-2408" y="126830"/>
                  <a:pt x="20558" y="207734"/>
                  <a:pt x="56645" y="225778"/>
                </a:cubicBezTo>
                <a:lnTo>
                  <a:pt x="79223" y="237067"/>
                </a:ln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604000" y="3826933"/>
            <a:ext cx="115060" cy="203200"/>
          </a:xfrm>
          <a:custGeom>
            <a:avLst/>
            <a:gdLst>
              <a:gd name="connsiteX0" fmla="*/ 0 w 115060"/>
              <a:gd name="connsiteY0" fmla="*/ 0 h 203200"/>
              <a:gd name="connsiteX1" fmla="*/ 56444 w 115060"/>
              <a:gd name="connsiteY1" fmla="*/ 33867 h 203200"/>
              <a:gd name="connsiteX2" fmla="*/ 90311 w 115060"/>
              <a:gd name="connsiteY2" fmla="*/ 101600 h 203200"/>
              <a:gd name="connsiteX3" fmla="*/ 112889 w 115060"/>
              <a:gd name="connsiteY3" fmla="*/ 20320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060" h="203200">
                <a:moveTo>
                  <a:pt x="0" y="0"/>
                </a:moveTo>
                <a:cubicBezTo>
                  <a:pt x="18815" y="11289"/>
                  <a:pt x="39785" y="19588"/>
                  <a:pt x="56444" y="33867"/>
                </a:cubicBezTo>
                <a:cubicBezTo>
                  <a:pt x="84752" y="58132"/>
                  <a:pt x="75495" y="71968"/>
                  <a:pt x="90311" y="101600"/>
                </a:cubicBezTo>
                <a:cubicBezTo>
                  <a:pt x="125413" y="171803"/>
                  <a:pt x="112889" y="92695"/>
                  <a:pt x="112889" y="203200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7879449" y="3916517"/>
            <a:ext cx="169529" cy="181350"/>
          </a:xfrm>
          <a:custGeom>
            <a:avLst/>
            <a:gdLst>
              <a:gd name="connsiteX0" fmla="*/ 169529 w 169529"/>
              <a:gd name="connsiteY0" fmla="*/ 12016 h 181350"/>
              <a:gd name="connsiteX1" fmla="*/ 56640 w 169529"/>
              <a:gd name="connsiteY1" fmla="*/ 12016 h 181350"/>
              <a:gd name="connsiteX2" fmla="*/ 45351 w 169529"/>
              <a:gd name="connsiteY2" fmla="*/ 45883 h 181350"/>
              <a:gd name="connsiteX3" fmla="*/ 11484 w 169529"/>
              <a:gd name="connsiteY3" fmla="*/ 68461 h 181350"/>
              <a:gd name="connsiteX4" fmla="*/ 11484 w 169529"/>
              <a:gd name="connsiteY4" fmla="*/ 147483 h 181350"/>
              <a:gd name="connsiteX5" fmla="*/ 22773 w 169529"/>
              <a:gd name="connsiteY5" fmla="*/ 181350 h 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529" h="181350">
                <a:moveTo>
                  <a:pt x="169529" y="12016"/>
                </a:moveTo>
                <a:cubicBezTo>
                  <a:pt x="134794" y="5069"/>
                  <a:pt x="91375" y="-11141"/>
                  <a:pt x="56640" y="12016"/>
                </a:cubicBezTo>
                <a:cubicBezTo>
                  <a:pt x="46739" y="18617"/>
                  <a:pt x="52785" y="36591"/>
                  <a:pt x="45351" y="45883"/>
                </a:cubicBezTo>
                <a:cubicBezTo>
                  <a:pt x="36875" y="56478"/>
                  <a:pt x="22773" y="60935"/>
                  <a:pt x="11484" y="68461"/>
                </a:cubicBezTo>
                <a:cubicBezTo>
                  <a:pt x="-3875" y="114537"/>
                  <a:pt x="-3781" y="94054"/>
                  <a:pt x="11484" y="147483"/>
                </a:cubicBezTo>
                <a:cubicBezTo>
                  <a:pt x="14753" y="158925"/>
                  <a:pt x="22773" y="181350"/>
                  <a:pt x="22773" y="181350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>
            <a:stCxn id="6" idx="0"/>
            <a:endCxn id="6" idx="1"/>
          </p:cNvCxnSpPr>
          <p:nvPr/>
        </p:nvCxnSpPr>
        <p:spPr>
          <a:xfrm flipH="1">
            <a:off x="1117213" y="2679156"/>
            <a:ext cx="682465" cy="51844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6" idx="1"/>
            <a:endCxn id="6" idx="2"/>
          </p:cNvCxnSpPr>
          <p:nvPr/>
        </p:nvCxnSpPr>
        <p:spPr>
          <a:xfrm>
            <a:off x="1117213" y="3197601"/>
            <a:ext cx="260679" cy="8388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6" idx="2"/>
            <a:endCxn id="6" idx="4"/>
          </p:cNvCxnSpPr>
          <p:nvPr/>
        </p:nvCxnSpPr>
        <p:spPr>
          <a:xfrm>
            <a:off x="1377892" y="4036463"/>
            <a:ext cx="84357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6" idx="5"/>
            <a:endCxn id="6" idx="4"/>
          </p:cNvCxnSpPr>
          <p:nvPr/>
        </p:nvCxnSpPr>
        <p:spPr>
          <a:xfrm flipH="1">
            <a:off x="2221463" y="3197601"/>
            <a:ext cx="260679" cy="8388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5"/>
            <a:endCxn id="6" idx="0"/>
          </p:cNvCxnSpPr>
          <p:nvPr/>
        </p:nvCxnSpPr>
        <p:spPr>
          <a:xfrm flipH="1" flipV="1">
            <a:off x="1799678" y="2679156"/>
            <a:ext cx="682464" cy="51844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15" grpId="0" animBg="1"/>
      <p:bldP spid="2" grpId="0" animBg="1"/>
      <p:bldP spid="16" grpId="0" animBg="1"/>
      <p:bldP spid="17" grpId="0" animBg="1"/>
      <p:bldP spid="18" grpId="0" animBg="1"/>
      <p:bldP spid="19" grpId="0" animBg="1"/>
      <p:bldP spid="42" grpId="0" animBg="1"/>
      <p:bldP spid="43" grpId="0" animBg="1"/>
      <p:bldP spid="44" grpId="0" animBg="1"/>
      <p:bldP spid="91" grpId="0" animBg="1"/>
      <p:bldP spid="92" grpId="0" animBg="1"/>
      <p:bldP spid="93" grpId="0" animBg="1"/>
      <p:bldP spid="95" grpId="0" animBg="1"/>
      <p:bldP spid="9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02079" y="857250"/>
            <a:ext cx="693984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The boss at the Shape Workshop wants us to construct shapes with 3 angles. What shapes could we construct?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85800" y="2457450"/>
            <a:ext cx="2287375" cy="1361511"/>
            <a:chOff x="685800" y="2686050"/>
            <a:chExt cx="2287375" cy="1361511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2686050"/>
              <a:ext cx="2287375" cy="13615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Group 1"/>
            <p:cNvGrpSpPr/>
            <p:nvPr/>
          </p:nvGrpSpPr>
          <p:grpSpPr>
            <a:xfrm>
              <a:off x="718258" y="2686050"/>
              <a:ext cx="2151944" cy="1221776"/>
              <a:chOff x="718258" y="2818023"/>
              <a:chExt cx="2151944" cy="1221776"/>
            </a:xfrm>
          </p:grpSpPr>
          <p:cxnSp>
            <p:nvCxnSpPr>
              <p:cNvPr id="7" name="Straight Connector 6"/>
              <p:cNvCxnSpPr/>
              <p:nvPr/>
            </p:nvCxnSpPr>
            <p:spPr>
              <a:xfrm flipH="1">
                <a:off x="718258" y="2818023"/>
                <a:ext cx="914400" cy="1208828"/>
              </a:xfrm>
              <a:prstGeom prst="line">
                <a:avLst/>
              </a:prstGeom>
              <a:ln w="38100">
                <a:solidFill>
                  <a:schemeClr val="tx1">
                    <a:alpha val="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718258" y="4026851"/>
                <a:ext cx="2151944" cy="12947"/>
              </a:xfrm>
              <a:prstGeom prst="line">
                <a:avLst/>
              </a:prstGeom>
              <a:ln w="38100">
                <a:solidFill>
                  <a:schemeClr val="tx1">
                    <a:alpha val="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H="1" flipV="1">
                <a:off x="1614311" y="2844798"/>
                <a:ext cx="1255891" cy="1195001"/>
              </a:xfrm>
              <a:prstGeom prst="line">
                <a:avLst/>
              </a:prstGeom>
              <a:ln w="38100">
                <a:solidFill>
                  <a:schemeClr val="tx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Freeform 9"/>
          <p:cNvSpPr/>
          <p:nvPr/>
        </p:nvSpPr>
        <p:spPr>
          <a:xfrm>
            <a:off x="903111" y="3472744"/>
            <a:ext cx="124211" cy="225778"/>
          </a:xfrm>
          <a:custGeom>
            <a:avLst/>
            <a:gdLst>
              <a:gd name="connsiteX0" fmla="*/ 0 w 124211"/>
              <a:gd name="connsiteY0" fmla="*/ 0 h 225778"/>
              <a:gd name="connsiteX1" fmla="*/ 67733 w 124211"/>
              <a:gd name="connsiteY1" fmla="*/ 67734 h 225778"/>
              <a:gd name="connsiteX2" fmla="*/ 112889 w 124211"/>
              <a:gd name="connsiteY2" fmla="*/ 135467 h 225778"/>
              <a:gd name="connsiteX3" fmla="*/ 124178 w 124211"/>
              <a:gd name="connsiteY3" fmla="*/ 225778 h 22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211" h="225778">
                <a:moveTo>
                  <a:pt x="0" y="0"/>
                </a:moveTo>
                <a:cubicBezTo>
                  <a:pt x="100263" y="60158"/>
                  <a:pt x="31277" y="2113"/>
                  <a:pt x="67733" y="67734"/>
                </a:cubicBezTo>
                <a:cubicBezTo>
                  <a:pt x="80911" y="91454"/>
                  <a:pt x="112889" y="135467"/>
                  <a:pt x="112889" y="135467"/>
                </a:cubicBezTo>
                <a:cubicBezTo>
                  <a:pt x="125415" y="210624"/>
                  <a:pt x="124178" y="180311"/>
                  <a:pt x="124178" y="225778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524000" y="2626078"/>
            <a:ext cx="214489" cy="45155"/>
          </a:xfrm>
          <a:custGeom>
            <a:avLst/>
            <a:gdLst>
              <a:gd name="connsiteX0" fmla="*/ 0 w 214489"/>
              <a:gd name="connsiteY0" fmla="*/ 11289 h 45155"/>
              <a:gd name="connsiteX1" fmla="*/ 56444 w 214489"/>
              <a:gd name="connsiteY1" fmla="*/ 33866 h 45155"/>
              <a:gd name="connsiteX2" fmla="*/ 90311 w 214489"/>
              <a:gd name="connsiteY2" fmla="*/ 45155 h 45155"/>
              <a:gd name="connsiteX3" fmla="*/ 203200 w 214489"/>
              <a:gd name="connsiteY3" fmla="*/ 33866 h 45155"/>
              <a:gd name="connsiteX4" fmla="*/ 214489 w 214489"/>
              <a:gd name="connsiteY4" fmla="*/ 0 h 45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489" h="45155">
                <a:moveTo>
                  <a:pt x="0" y="11289"/>
                </a:moveTo>
                <a:cubicBezTo>
                  <a:pt x="18815" y="18815"/>
                  <a:pt x="37470" y="26751"/>
                  <a:pt x="56444" y="33866"/>
                </a:cubicBezTo>
                <a:cubicBezTo>
                  <a:pt x="67586" y="38044"/>
                  <a:pt x="78411" y="45155"/>
                  <a:pt x="90311" y="45155"/>
                </a:cubicBezTo>
                <a:cubicBezTo>
                  <a:pt x="128128" y="45155"/>
                  <a:pt x="165570" y="37629"/>
                  <a:pt x="203200" y="33866"/>
                </a:cubicBezTo>
                <a:lnTo>
                  <a:pt x="214489" y="0"/>
                </a:ln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663519" y="3540478"/>
            <a:ext cx="45814" cy="158044"/>
          </a:xfrm>
          <a:custGeom>
            <a:avLst/>
            <a:gdLst>
              <a:gd name="connsiteX0" fmla="*/ 34525 w 45814"/>
              <a:gd name="connsiteY0" fmla="*/ 0 h 158044"/>
              <a:gd name="connsiteX1" fmla="*/ 659 w 45814"/>
              <a:gd name="connsiteY1" fmla="*/ 56444 h 158044"/>
              <a:gd name="connsiteX2" fmla="*/ 11948 w 45814"/>
              <a:gd name="connsiteY2" fmla="*/ 101600 h 158044"/>
              <a:gd name="connsiteX3" fmla="*/ 45814 w 45814"/>
              <a:gd name="connsiteY3" fmla="*/ 158044 h 15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14" h="158044">
                <a:moveTo>
                  <a:pt x="34525" y="0"/>
                </a:moveTo>
                <a:cubicBezTo>
                  <a:pt x="23236" y="18815"/>
                  <a:pt x="5419" y="35025"/>
                  <a:pt x="659" y="56444"/>
                </a:cubicBezTo>
                <a:cubicBezTo>
                  <a:pt x="-2707" y="71590"/>
                  <a:pt x="7686" y="86682"/>
                  <a:pt x="11948" y="101600"/>
                </a:cubicBezTo>
                <a:cubicBezTo>
                  <a:pt x="23671" y="142631"/>
                  <a:pt x="17445" y="129674"/>
                  <a:pt x="45814" y="158044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254305" y="2114550"/>
            <a:ext cx="1020073" cy="1665958"/>
            <a:chOff x="4254305" y="2457450"/>
            <a:chExt cx="1020073" cy="1665958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4305" y="2494633"/>
              <a:ext cx="1019175" cy="1628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4255203" y="4063647"/>
              <a:ext cx="101917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655253" y="2480028"/>
              <a:ext cx="587977" cy="158860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4266492" y="2457450"/>
              <a:ext cx="400050" cy="16287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Freeform 17"/>
          <p:cNvSpPr/>
          <p:nvPr/>
        </p:nvSpPr>
        <p:spPr>
          <a:xfrm>
            <a:off x="4583289" y="2422878"/>
            <a:ext cx="146755" cy="46913"/>
          </a:xfrm>
          <a:custGeom>
            <a:avLst/>
            <a:gdLst>
              <a:gd name="connsiteX0" fmla="*/ 0 w 146755"/>
              <a:gd name="connsiteY0" fmla="*/ 33866 h 46913"/>
              <a:gd name="connsiteX1" fmla="*/ 135467 w 146755"/>
              <a:gd name="connsiteY1" fmla="*/ 33866 h 46913"/>
              <a:gd name="connsiteX2" fmla="*/ 146755 w 146755"/>
              <a:gd name="connsiteY2" fmla="*/ 0 h 46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755" h="46913">
                <a:moveTo>
                  <a:pt x="0" y="33866"/>
                </a:moveTo>
                <a:cubicBezTo>
                  <a:pt x="46475" y="43161"/>
                  <a:pt x="87458" y="57870"/>
                  <a:pt x="135467" y="33866"/>
                </a:cubicBezTo>
                <a:cubicBezTo>
                  <a:pt x="146110" y="28545"/>
                  <a:pt x="146755" y="0"/>
                  <a:pt x="146755" y="0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312356" y="3563056"/>
            <a:ext cx="136458" cy="169333"/>
          </a:xfrm>
          <a:custGeom>
            <a:avLst/>
            <a:gdLst>
              <a:gd name="connsiteX0" fmla="*/ 0 w 136458"/>
              <a:gd name="connsiteY0" fmla="*/ 0 h 169333"/>
              <a:gd name="connsiteX1" fmla="*/ 56444 w 136458"/>
              <a:gd name="connsiteY1" fmla="*/ 22577 h 169333"/>
              <a:gd name="connsiteX2" fmla="*/ 90311 w 136458"/>
              <a:gd name="connsiteY2" fmla="*/ 56444 h 169333"/>
              <a:gd name="connsiteX3" fmla="*/ 124177 w 136458"/>
              <a:gd name="connsiteY3" fmla="*/ 79022 h 169333"/>
              <a:gd name="connsiteX4" fmla="*/ 135466 w 136458"/>
              <a:gd name="connsiteY4" fmla="*/ 169333 h 1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458" h="169333">
                <a:moveTo>
                  <a:pt x="0" y="0"/>
                </a:moveTo>
                <a:cubicBezTo>
                  <a:pt x="18815" y="7526"/>
                  <a:pt x="39260" y="11837"/>
                  <a:pt x="56444" y="22577"/>
                </a:cubicBezTo>
                <a:cubicBezTo>
                  <a:pt x="69982" y="31038"/>
                  <a:pt x="78046" y="46223"/>
                  <a:pt x="90311" y="56444"/>
                </a:cubicBezTo>
                <a:cubicBezTo>
                  <a:pt x="100734" y="65130"/>
                  <a:pt x="112888" y="71496"/>
                  <a:pt x="124177" y="79022"/>
                </a:cubicBezTo>
                <a:cubicBezTo>
                  <a:pt x="141416" y="130737"/>
                  <a:pt x="135466" y="100989"/>
                  <a:pt x="135466" y="169333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102578" y="3551767"/>
            <a:ext cx="67733" cy="169333"/>
          </a:xfrm>
          <a:custGeom>
            <a:avLst/>
            <a:gdLst>
              <a:gd name="connsiteX0" fmla="*/ 67733 w 67733"/>
              <a:gd name="connsiteY0" fmla="*/ 0 h 169333"/>
              <a:gd name="connsiteX1" fmla="*/ 0 w 67733"/>
              <a:gd name="connsiteY1" fmla="*/ 56444 h 169333"/>
              <a:gd name="connsiteX2" fmla="*/ 11289 w 67733"/>
              <a:gd name="connsiteY2" fmla="*/ 169333 h 1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33" h="169333">
                <a:moveTo>
                  <a:pt x="67733" y="0"/>
                </a:moveTo>
                <a:cubicBezTo>
                  <a:pt x="30377" y="14942"/>
                  <a:pt x="0" y="10432"/>
                  <a:pt x="0" y="56444"/>
                </a:cubicBezTo>
                <a:cubicBezTo>
                  <a:pt x="0" y="94261"/>
                  <a:pt x="11289" y="169333"/>
                  <a:pt x="11289" y="169333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6554611" y="2114550"/>
            <a:ext cx="1600200" cy="1606197"/>
            <a:chOff x="6554611" y="2343150"/>
            <a:chExt cx="1600200" cy="1606197"/>
          </a:xfrm>
        </p:grpSpPr>
        <p:sp>
          <p:nvSpPr>
            <p:cNvPr id="22" name="Right Triangle 21"/>
            <p:cNvSpPr/>
            <p:nvPr/>
          </p:nvSpPr>
          <p:spPr>
            <a:xfrm>
              <a:off x="6554611" y="2343150"/>
              <a:ext cx="1600200" cy="1606197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23" name="Straight Connector 22"/>
            <p:cNvCxnSpPr>
              <a:stCxn id="22" idx="2"/>
              <a:endCxn id="22" idx="4"/>
            </p:cNvCxnSpPr>
            <p:nvPr/>
          </p:nvCxnSpPr>
          <p:spPr>
            <a:xfrm>
              <a:off x="6554611" y="3949347"/>
              <a:ext cx="16002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22" idx="0"/>
              <a:endCxn id="22" idx="2"/>
            </p:cNvCxnSpPr>
            <p:nvPr/>
          </p:nvCxnSpPr>
          <p:spPr>
            <a:xfrm>
              <a:off x="6554611" y="2343150"/>
              <a:ext cx="0" cy="16061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22" idx="0"/>
              <a:endCxn id="22" idx="4"/>
            </p:cNvCxnSpPr>
            <p:nvPr/>
          </p:nvCxnSpPr>
          <p:spPr>
            <a:xfrm>
              <a:off x="6554611" y="2343150"/>
              <a:ext cx="1600200" cy="16061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/>
          <p:cNvSpPr/>
          <p:nvPr/>
        </p:nvSpPr>
        <p:spPr>
          <a:xfrm>
            <a:off x="6554611" y="3523897"/>
            <a:ext cx="189089" cy="18908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6547556" y="2361141"/>
            <a:ext cx="237109" cy="103490"/>
          </a:xfrm>
          <a:custGeom>
            <a:avLst/>
            <a:gdLst>
              <a:gd name="connsiteX0" fmla="*/ 0 w 237109"/>
              <a:gd name="connsiteY0" fmla="*/ 90312 h 103490"/>
              <a:gd name="connsiteX1" fmla="*/ 146755 w 237109"/>
              <a:gd name="connsiteY1" fmla="*/ 90312 h 103490"/>
              <a:gd name="connsiteX2" fmla="*/ 214488 w 237109"/>
              <a:gd name="connsiteY2" fmla="*/ 45156 h 103490"/>
              <a:gd name="connsiteX3" fmla="*/ 237066 w 237109"/>
              <a:gd name="connsiteY3" fmla="*/ 0 h 103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109" h="103490">
                <a:moveTo>
                  <a:pt x="0" y="90312"/>
                </a:moveTo>
                <a:cubicBezTo>
                  <a:pt x="57375" y="101786"/>
                  <a:pt x="82970" y="113092"/>
                  <a:pt x="146755" y="90312"/>
                </a:cubicBezTo>
                <a:cubicBezTo>
                  <a:pt x="172309" y="81186"/>
                  <a:pt x="214488" y="45156"/>
                  <a:pt x="214488" y="45156"/>
                </a:cubicBezTo>
                <a:cubicBezTo>
                  <a:pt x="239153" y="8158"/>
                  <a:pt x="237066" y="24857"/>
                  <a:pt x="237066" y="0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7911521" y="3512608"/>
            <a:ext cx="47146" cy="214489"/>
          </a:xfrm>
          <a:custGeom>
            <a:avLst/>
            <a:gdLst>
              <a:gd name="connsiteX0" fmla="*/ 47146 w 47146"/>
              <a:gd name="connsiteY0" fmla="*/ 0 h 214489"/>
              <a:gd name="connsiteX1" fmla="*/ 13279 w 47146"/>
              <a:gd name="connsiteY1" fmla="*/ 56445 h 214489"/>
              <a:gd name="connsiteX2" fmla="*/ 13279 w 47146"/>
              <a:gd name="connsiteY2" fmla="*/ 203200 h 214489"/>
              <a:gd name="connsiteX3" fmla="*/ 24568 w 47146"/>
              <a:gd name="connsiteY3" fmla="*/ 214489 h 21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46" h="214489">
                <a:moveTo>
                  <a:pt x="47146" y="0"/>
                </a:moveTo>
                <a:cubicBezTo>
                  <a:pt x="35857" y="18815"/>
                  <a:pt x="23092" y="36820"/>
                  <a:pt x="13279" y="56445"/>
                </a:cubicBezTo>
                <a:cubicBezTo>
                  <a:pt x="-10714" y="104430"/>
                  <a:pt x="3173" y="147617"/>
                  <a:pt x="13279" y="203200"/>
                </a:cubicBezTo>
                <a:cubicBezTo>
                  <a:pt x="14231" y="208436"/>
                  <a:pt x="20805" y="210726"/>
                  <a:pt x="24568" y="214489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171700" y="4057650"/>
            <a:ext cx="4469456" cy="6309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These shapes are triangles.</a:t>
            </a: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718258" y="2457450"/>
            <a:ext cx="896053" cy="120882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603019" y="2484225"/>
            <a:ext cx="1255891" cy="120707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718258" y="3667937"/>
            <a:ext cx="2151944" cy="192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657225" y="971550"/>
            <a:ext cx="78295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The boss at the Shape Workshop gave workers 4 pieces of wood. He asked them to make a polygon with 4 angles using all of the pieces. Which one made the proper shape?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799581" y="3126521"/>
            <a:ext cx="1485900" cy="1106424"/>
            <a:chOff x="5829301" y="3257550"/>
            <a:chExt cx="1485900" cy="1106424"/>
          </a:xfrm>
        </p:grpSpPr>
        <p:sp>
          <p:nvSpPr>
            <p:cNvPr id="3" name="Parallelogram 2"/>
            <p:cNvSpPr/>
            <p:nvPr/>
          </p:nvSpPr>
          <p:spPr>
            <a:xfrm>
              <a:off x="5829301" y="3257550"/>
              <a:ext cx="1485900" cy="1106424"/>
            </a:xfrm>
            <a:prstGeom prst="parallelogram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 flipH="1">
              <a:off x="5829301" y="3257550"/>
              <a:ext cx="320322" cy="110642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V="1">
              <a:off x="5829301" y="4363973"/>
              <a:ext cx="1142999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6972300" y="3257550"/>
              <a:ext cx="342901" cy="110642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6149623" y="3267428"/>
              <a:ext cx="1165578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6542531" y="2694787"/>
            <a:ext cx="315469" cy="219863"/>
            <a:chOff x="4525698" y="2539980"/>
            <a:chExt cx="334699" cy="366889"/>
          </a:xfrm>
        </p:grpSpPr>
        <p:cxnSp>
          <p:nvCxnSpPr>
            <p:cNvPr id="10" name="Straight Connector 9"/>
            <p:cNvCxnSpPr/>
            <p:nvPr/>
          </p:nvCxnSpPr>
          <p:spPr>
            <a:xfrm flipH="1">
              <a:off x="4636383" y="2539980"/>
              <a:ext cx="224014" cy="366889"/>
            </a:xfrm>
            <a:prstGeom prst="line">
              <a:avLst/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525698" y="2795432"/>
              <a:ext cx="125148" cy="84867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456745" y="2694787"/>
            <a:ext cx="206818" cy="219863"/>
            <a:chOff x="7886700" y="2114550"/>
            <a:chExt cx="342918" cy="342899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7886700" y="2114550"/>
              <a:ext cx="342900" cy="342899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886718" y="2114550"/>
              <a:ext cx="342900" cy="342899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reeform 20"/>
          <p:cNvSpPr/>
          <p:nvPr/>
        </p:nvSpPr>
        <p:spPr>
          <a:xfrm>
            <a:off x="6062133" y="3151247"/>
            <a:ext cx="220277" cy="212116"/>
          </a:xfrm>
          <a:custGeom>
            <a:avLst/>
            <a:gdLst>
              <a:gd name="connsiteX0" fmla="*/ 0 w 220277"/>
              <a:gd name="connsiteY0" fmla="*/ 180622 h 192833"/>
              <a:gd name="connsiteX1" fmla="*/ 158045 w 220277"/>
              <a:gd name="connsiteY1" fmla="*/ 180622 h 192833"/>
              <a:gd name="connsiteX2" fmla="*/ 191911 w 220277"/>
              <a:gd name="connsiteY2" fmla="*/ 158044 h 192833"/>
              <a:gd name="connsiteX3" fmla="*/ 214489 w 220277"/>
              <a:gd name="connsiteY3" fmla="*/ 0 h 19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277" h="192833">
                <a:moveTo>
                  <a:pt x="0" y="180622"/>
                </a:moveTo>
                <a:cubicBezTo>
                  <a:pt x="68989" y="192120"/>
                  <a:pt x="83021" y="201083"/>
                  <a:pt x="158045" y="180622"/>
                </a:cubicBezTo>
                <a:cubicBezTo>
                  <a:pt x="171134" y="177052"/>
                  <a:pt x="180622" y="165570"/>
                  <a:pt x="191911" y="158044"/>
                </a:cubicBezTo>
                <a:cubicBezTo>
                  <a:pt x="237450" y="89738"/>
                  <a:pt x="214489" y="137745"/>
                  <a:pt x="214489" y="0"/>
                </a:cubicBezTo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7044267" y="3160889"/>
            <a:ext cx="180622" cy="154500"/>
          </a:xfrm>
          <a:custGeom>
            <a:avLst/>
            <a:gdLst>
              <a:gd name="connsiteX0" fmla="*/ 0 w 180622"/>
              <a:gd name="connsiteY0" fmla="*/ 0 h 154500"/>
              <a:gd name="connsiteX1" fmla="*/ 11289 w 180622"/>
              <a:gd name="connsiteY1" fmla="*/ 112889 h 154500"/>
              <a:gd name="connsiteX2" fmla="*/ 180622 w 180622"/>
              <a:gd name="connsiteY2" fmla="*/ 146755 h 15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622" h="154500">
                <a:moveTo>
                  <a:pt x="0" y="0"/>
                </a:moveTo>
                <a:cubicBezTo>
                  <a:pt x="3763" y="37630"/>
                  <a:pt x="168" y="76744"/>
                  <a:pt x="11289" y="112889"/>
                </a:cubicBezTo>
                <a:cubicBezTo>
                  <a:pt x="31534" y="178685"/>
                  <a:pt x="158031" y="146755"/>
                  <a:pt x="180622" y="146755"/>
                </a:cubicBezTo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5858933" y="4052711"/>
            <a:ext cx="158045" cy="191911"/>
          </a:xfrm>
          <a:custGeom>
            <a:avLst/>
            <a:gdLst>
              <a:gd name="connsiteX0" fmla="*/ 0 w 158045"/>
              <a:gd name="connsiteY0" fmla="*/ 0 h 191911"/>
              <a:gd name="connsiteX1" fmla="*/ 56445 w 158045"/>
              <a:gd name="connsiteY1" fmla="*/ 33867 h 191911"/>
              <a:gd name="connsiteX2" fmla="*/ 90311 w 158045"/>
              <a:gd name="connsiteY2" fmla="*/ 56445 h 191911"/>
              <a:gd name="connsiteX3" fmla="*/ 135467 w 158045"/>
              <a:gd name="connsiteY3" fmla="*/ 124178 h 191911"/>
              <a:gd name="connsiteX4" fmla="*/ 158045 w 158045"/>
              <a:gd name="connsiteY4" fmla="*/ 191911 h 19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045" h="191911">
                <a:moveTo>
                  <a:pt x="0" y="0"/>
                </a:moveTo>
                <a:cubicBezTo>
                  <a:pt x="18815" y="11289"/>
                  <a:pt x="37838" y="22238"/>
                  <a:pt x="56445" y="33867"/>
                </a:cubicBezTo>
                <a:cubicBezTo>
                  <a:pt x="67950" y="41058"/>
                  <a:pt x="81377" y="46234"/>
                  <a:pt x="90311" y="56445"/>
                </a:cubicBezTo>
                <a:cubicBezTo>
                  <a:pt x="108180" y="76866"/>
                  <a:pt x="126886" y="98435"/>
                  <a:pt x="135467" y="124178"/>
                </a:cubicBezTo>
                <a:lnTo>
                  <a:pt x="158045" y="191911"/>
                </a:lnTo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6782594" y="4075289"/>
            <a:ext cx="216517" cy="146755"/>
          </a:xfrm>
          <a:custGeom>
            <a:avLst/>
            <a:gdLst>
              <a:gd name="connsiteX0" fmla="*/ 216517 w 216517"/>
              <a:gd name="connsiteY0" fmla="*/ 0 h 146755"/>
              <a:gd name="connsiteX1" fmla="*/ 69762 w 216517"/>
              <a:gd name="connsiteY1" fmla="*/ 11289 h 146755"/>
              <a:gd name="connsiteX2" fmla="*/ 35895 w 216517"/>
              <a:gd name="connsiteY2" fmla="*/ 22578 h 146755"/>
              <a:gd name="connsiteX3" fmla="*/ 24606 w 216517"/>
              <a:gd name="connsiteY3" fmla="*/ 56444 h 146755"/>
              <a:gd name="connsiteX4" fmla="*/ 2028 w 216517"/>
              <a:gd name="connsiteY4" fmla="*/ 90311 h 146755"/>
              <a:gd name="connsiteX5" fmla="*/ 2028 w 216517"/>
              <a:gd name="connsiteY5" fmla="*/ 146755 h 14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517" h="146755">
                <a:moveTo>
                  <a:pt x="216517" y="0"/>
                </a:moveTo>
                <a:cubicBezTo>
                  <a:pt x="167599" y="3763"/>
                  <a:pt x="118446" y="5203"/>
                  <a:pt x="69762" y="11289"/>
                </a:cubicBezTo>
                <a:cubicBezTo>
                  <a:pt x="57954" y="12765"/>
                  <a:pt x="44309" y="14164"/>
                  <a:pt x="35895" y="22578"/>
                </a:cubicBezTo>
                <a:cubicBezTo>
                  <a:pt x="27481" y="30992"/>
                  <a:pt x="29928" y="45801"/>
                  <a:pt x="24606" y="56444"/>
                </a:cubicBezTo>
                <a:cubicBezTo>
                  <a:pt x="18538" y="68579"/>
                  <a:pt x="5319" y="77148"/>
                  <a:pt x="2028" y="90311"/>
                </a:cubicBezTo>
                <a:cubicBezTo>
                  <a:pt x="-2535" y="108564"/>
                  <a:pt x="2028" y="127940"/>
                  <a:pt x="2028" y="146755"/>
                </a:cubicBezTo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gular Pentagon 25"/>
          <p:cNvSpPr/>
          <p:nvPr/>
        </p:nvSpPr>
        <p:spPr>
          <a:xfrm>
            <a:off x="1874348" y="3126522"/>
            <a:ext cx="1371600" cy="1078702"/>
          </a:xfrm>
          <a:prstGeom prst="pentagon">
            <a:avLst/>
          </a:prstGeom>
          <a:solidFill>
            <a:schemeClr val="accent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1953501" y="3492909"/>
            <a:ext cx="45719" cy="248355"/>
          </a:xfrm>
          <a:custGeom>
            <a:avLst/>
            <a:gdLst>
              <a:gd name="connsiteX0" fmla="*/ 56535 w 90402"/>
              <a:gd name="connsiteY0" fmla="*/ 0 h 225777"/>
              <a:gd name="connsiteX1" fmla="*/ 79113 w 90402"/>
              <a:gd name="connsiteY1" fmla="*/ 56444 h 225777"/>
              <a:gd name="connsiteX2" fmla="*/ 90402 w 90402"/>
              <a:gd name="connsiteY2" fmla="*/ 90311 h 225777"/>
              <a:gd name="connsiteX3" fmla="*/ 79113 w 90402"/>
              <a:gd name="connsiteY3" fmla="*/ 146755 h 225777"/>
              <a:gd name="connsiteX4" fmla="*/ 67824 w 90402"/>
              <a:gd name="connsiteY4" fmla="*/ 180622 h 225777"/>
              <a:gd name="connsiteX5" fmla="*/ 33957 w 90402"/>
              <a:gd name="connsiteY5" fmla="*/ 203200 h 225777"/>
              <a:gd name="connsiteX6" fmla="*/ 91 w 90402"/>
              <a:gd name="connsiteY6" fmla="*/ 225777 h 225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402" h="225777">
                <a:moveTo>
                  <a:pt x="56535" y="0"/>
                </a:moveTo>
                <a:cubicBezTo>
                  <a:pt x="64061" y="18815"/>
                  <a:pt x="71998" y="37470"/>
                  <a:pt x="79113" y="56444"/>
                </a:cubicBezTo>
                <a:cubicBezTo>
                  <a:pt x="83291" y="67586"/>
                  <a:pt x="90402" y="78411"/>
                  <a:pt x="90402" y="90311"/>
                </a:cubicBezTo>
                <a:cubicBezTo>
                  <a:pt x="90402" y="109498"/>
                  <a:pt x="83767" y="128141"/>
                  <a:pt x="79113" y="146755"/>
                </a:cubicBezTo>
                <a:cubicBezTo>
                  <a:pt x="76227" y="158299"/>
                  <a:pt x="75258" y="171330"/>
                  <a:pt x="67824" y="180622"/>
                </a:cubicBezTo>
                <a:cubicBezTo>
                  <a:pt x="59348" y="191217"/>
                  <a:pt x="46092" y="197132"/>
                  <a:pt x="33957" y="203200"/>
                </a:cubicBezTo>
                <a:cubicBezTo>
                  <a:pt x="-3479" y="221918"/>
                  <a:pt x="91" y="200616"/>
                  <a:pt x="91" y="225777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405147" y="3183028"/>
            <a:ext cx="261231" cy="55111"/>
          </a:xfrm>
          <a:custGeom>
            <a:avLst/>
            <a:gdLst>
              <a:gd name="connsiteX0" fmla="*/ 0 w 261231"/>
              <a:gd name="connsiteY0" fmla="*/ 67734 h 101600"/>
              <a:gd name="connsiteX1" fmla="*/ 56445 w 261231"/>
              <a:gd name="connsiteY1" fmla="*/ 90311 h 101600"/>
              <a:gd name="connsiteX2" fmla="*/ 90311 w 261231"/>
              <a:gd name="connsiteY2" fmla="*/ 101600 h 101600"/>
              <a:gd name="connsiteX3" fmla="*/ 203200 w 261231"/>
              <a:gd name="connsiteY3" fmla="*/ 90311 h 101600"/>
              <a:gd name="connsiteX4" fmla="*/ 259645 w 261231"/>
              <a:gd name="connsiteY4" fmla="*/ 33867 h 101600"/>
              <a:gd name="connsiteX5" fmla="*/ 259645 w 261231"/>
              <a:gd name="connsiteY5" fmla="*/ 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231" h="101600">
                <a:moveTo>
                  <a:pt x="0" y="67734"/>
                </a:moveTo>
                <a:cubicBezTo>
                  <a:pt x="18815" y="75260"/>
                  <a:pt x="37471" y="83196"/>
                  <a:pt x="56445" y="90311"/>
                </a:cubicBezTo>
                <a:cubicBezTo>
                  <a:pt x="67587" y="94489"/>
                  <a:pt x="78412" y="101600"/>
                  <a:pt x="90311" y="101600"/>
                </a:cubicBezTo>
                <a:cubicBezTo>
                  <a:pt x="128128" y="101600"/>
                  <a:pt x="165570" y="94074"/>
                  <a:pt x="203200" y="90311"/>
                </a:cubicBezTo>
                <a:cubicBezTo>
                  <a:pt x="229004" y="73109"/>
                  <a:pt x="248893" y="66122"/>
                  <a:pt x="259645" y="33867"/>
                </a:cubicBezTo>
                <a:cubicBezTo>
                  <a:pt x="263215" y="23157"/>
                  <a:pt x="259645" y="11289"/>
                  <a:pt x="259645" y="0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3069963" y="3461444"/>
            <a:ext cx="102829" cy="232498"/>
          </a:xfrm>
          <a:custGeom>
            <a:avLst/>
            <a:gdLst>
              <a:gd name="connsiteX0" fmla="*/ 12517 w 102829"/>
              <a:gd name="connsiteY0" fmla="*/ 0 h 158280"/>
              <a:gd name="connsiteX1" fmla="*/ 12517 w 102829"/>
              <a:gd name="connsiteY1" fmla="*/ 124177 h 158280"/>
              <a:gd name="connsiteX2" fmla="*/ 46384 w 102829"/>
              <a:gd name="connsiteY2" fmla="*/ 135466 h 158280"/>
              <a:gd name="connsiteX3" fmla="*/ 102829 w 102829"/>
              <a:gd name="connsiteY3" fmla="*/ 158044 h 15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29" h="158280">
                <a:moveTo>
                  <a:pt x="12517" y="0"/>
                </a:moveTo>
                <a:cubicBezTo>
                  <a:pt x="4363" y="40771"/>
                  <a:pt x="-11019" y="82989"/>
                  <a:pt x="12517" y="124177"/>
                </a:cubicBezTo>
                <a:cubicBezTo>
                  <a:pt x="18421" y="134509"/>
                  <a:pt x="35741" y="130144"/>
                  <a:pt x="46384" y="135466"/>
                </a:cubicBezTo>
                <a:cubicBezTo>
                  <a:pt x="99889" y="162219"/>
                  <a:pt x="59263" y="158044"/>
                  <a:pt x="102829" y="158044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856703" y="4046065"/>
            <a:ext cx="169333" cy="158044"/>
          </a:xfrm>
          <a:custGeom>
            <a:avLst/>
            <a:gdLst>
              <a:gd name="connsiteX0" fmla="*/ 0 w 169333"/>
              <a:gd name="connsiteY0" fmla="*/ 158044 h 158044"/>
              <a:gd name="connsiteX1" fmla="*/ 11289 w 169333"/>
              <a:gd name="connsiteY1" fmla="*/ 56444 h 158044"/>
              <a:gd name="connsiteX2" fmla="*/ 45155 w 169333"/>
              <a:gd name="connsiteY2" fmla="*/ 22577 h 158044"/>
              <a:gd name="connsiteX3" fmla="*/ 112889 w 169333"/>
              <a:gd name="connsiteY3" fmla="*/ 0 h 158044"/>
              <a:gd name="connsiteX4" fmla="*/ 169333 w 169333"/>
              <a:gd name="connsiteY4" fmla="*/ 11289 h 15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333" h="158044">
                <a:moveTo>
                  <a:pt x="0" y="158044"/>
                </a:moveTo>
                <a:cubicBezTo>
                  <a:pt x="3763" y="124177"/>
                  <a:pt x="514" y="88771"/>
                  <a:pt x="11289" y="56444"/>
                </a:cubicBezTo>
                <a:cubicBezTo>
                  <a:pt x="16337" y="41298"/>
                  <a:pt x="31199" y="30330"/>
                  <a:pt x="45155" y="22577"/>
                </a:cubicBezTo>
                <a:cubicBezTo>
                  <a:pt x="65959" y="11019"/>
                  <a:pt x="112889" y="0"/>
                  <a:pt x="112889" y="0"/>
                </a:cubicBezTo>
                <a:lnTo>
                  <a:pt x="169333" y="11289"/>
                </a:ln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066480" y="4079931"/>
            <a:ext cx="180623" cy="112889"/>
          </a:xfrm>
          <a:custGeom>
            <a:avLst/>
            <a:gdLst>
              <a:gd name="connsiteX0" fmla="*/ 0 w 180623"/>
              <a:gd name="connsiteY0" fmla="*/ 0 h 112889"/>
              <a:gd name="connsiteX1" fmla="*/ 90312 w 180623"/>
              <a:gd name="connsiteY1" fmla="*/ 11289 h 112889"/>
              <a:gd name="connsiteX2" fmla="*/ 124178 w 180623"/>
              <a:gd name="connsiteY2" fmla="*/ 22578 h 112889"/>
              <a:gd name="connsiteX3" fmla="*/ 180623 w 180623"/>
              <a:gd name="connsiteY3" fmla="*/ 112889 h 11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623" h="112889">
                <a:moveTo>
                  <a:pt x="0" y="0"/>
                </a:moveTo>
                <a:cubicBezTo>
                  <a:pt x="30104" y="3763"/>
                  <a:pt x="60463" y="5862"/>
                  <a:pt x="90312" y="11289"/>
                </a:cubicBezTo>
                <a:cubicBezTo>
                  <a:pt x="102019" y="13418"/>
                  <a:pt x="115764" y="14164"/>
                  <a:pt x="124178" y="22578"/>
                </a:cubicBezTo>
                <a:cubicBezTo>
                  <a:pt x="149091" y="47491"/>
                  <a:pt x="164923" y="81490"/>
                  <a:pt x="180623" y="112889"/>
                </a:cubicBez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0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1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6702</TotalTime>
  <Words>241</Words>
  <Application>Microsoft Office PowerPoint</Application>
  <PresentationFormat>On-screen Show (16:9)</PresentationFormat>
  <Paragraphs>36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287</cp:revision>
  <dcterms:created xsi:type="dcterms:W3CDTF">2011-06-12T17:04:43Z</dcterms:created>
  <dcterms:modified xsi:type="dcterms:W3CDTF">2015-06-07T14:50:10Z</dcterms:modified>
</cp:coreProperties>
</file>